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2"/>
  </p:notesMasterIdLst>
  <p:sldIdLst>
    <p:sldId id="256" r:id="rId2"/>
    <p:sldId id="263" r:id="rId3"/>
    <p:sldId id="260" r:id="rId4"/>
    <p:sldId id="312" r:id="rId5"/>
    <p:sldId id="313" r:id="rId6"/>
    <p:sldId id="314" r:id="rId7"/>
    <p:sldId id="315" r:id="rId8"/>
    <p:sldId id="262" r:id="rId9"/>
    <p:sldId id="316" r:id="rId10"/>
    <p:sldId id="317" r:id="rId11"/>
  </p:sldIdLst>
  <p:sldSz cx="9144000" cy="5143500" type="screen16x9"/>
  <p:notesSz cx="6858000" cy="9144000"/>
  <p:embeddedFontLst>
    <p:embeddedFont>
      <p:font typeface="Fahkwang" panose="020B0604020202020204" charset="-34"/>
      <p:regular r:id="rId13"/>
      <p:bold r:id="rId14"/>
      <p:italic r:id="rId15"/>
      <p:boldItalic r:id="rId16"/>
    </p:embeddedFont>
    <p:embeddedFont>
      <p:font typeface="Georgia" panose="02040502050405020303" pitchFamily="18" charset="0"/>
      <p:regular r:id="rId17"/>
      <p:bold r:id="rId18"/>
      <p:italic r:id="rId19"/>
      <p:boldItalic r:id="rId20"/>
    </p:embeddedFont>
    <p:embeddedFont>
      <p:font typeface="Ingrid Darling" panose="020B0604020202020204" charset="0"/>
      <p:regular r:id="rId21"/>
    </p:embeddedFont>
    <p:embeddedFont>
      <p:font typeface="Quicksand" panose="020B060402020202020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564918-6D46-4336-9D23-5AE1E68BC580}">
  <a:tblStyle styleId="{3C564918-6D46-4336-9D23-5AE1E68BC58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4" d="100"/>
          <a:sy n="124" d="100"/>
        </p:scale>
        <p:origin x="1224" y="4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078a0c099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078a0c099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e4b7ac32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e4b7ac32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9642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e4b7ac326b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e4b7ac326b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e4b7ac326b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e4b7ac326b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e4b7ac326b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e4b7ac326b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0643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e4b7ac326b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e4b7ac326b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9385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e4b7ac326b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e4b7ac326b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9791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e4b7ac326b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e4b7ac326b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9407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e4b7ac32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e4b7ac32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e4b7ac32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e4b7ac32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4766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29150" y="755925"/>
            <a:ext cx="7085700" cy="222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8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957350" y="3164625"/>
            <a:ext cx="52293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1" name="Google Shape;11;p2"/>
          <p:cNvPicPr preferRelativeResize="0"/>
          <p:nvPr/>
        </p:nvPicPr>
        <p:blipFill>
          <a:blip r:embed="rId2">
            <a:alphaModFix amt="42000"/>
          </a:blip>
          <a:stretch>
            <a:fillRect/>
          </a:stretch>
        </p:blipFill>
        <p:spPr>
          <a:xfrm rot="-1572134">
            <a:off x="-977539" y="-1819598"/>
            <a:ext cx="4266901" cy="2787647"/>
          </a:xfrm>
          <a:prstGeom prst="rect">
            <a:avLst/>
          </a:prstGeom>
          <a:noFill/>
          <a:ln>
            <a:noFill/>
          </a:ln>
        </p:spPr>
      </p:pic>
      <p:pic>
        <p:nvPicPr>
          <p:cNvPr id="12" name="Google Shape;12;p2"/>
          <p:cNvPicPr preferRelativeResize="0"/>
          <p:nvPr/>
        </p:nvPicPr>
        <p:blipFill>
          <a:blip r:embed="rId3">
            <a:alphaModFix amt="42000"/>
          </a:blip>
          <a:stretch>
            <a:fillRect/>
          </a:stretch>
        </p:blipFill>
        <p:spPr>
          <a:xfrm rot="4438950">
            <a:off x="6721798" y="-512024"/>
            <a:ext cx="4266900" cy="2787649"/>
          </a:xfrm>
          <a:prstGeom prst="rect">
            <a:avLst/>
          </a:prstGeom>
          <a:noFill/>
          <a:ln>
            <a:noFill/>
          </a:ln>
        </p:spPr>
      </p:pic>
      <p:pic>
        <p:nvPicPr>
          <p:cNvPr id="13" name="Google Shape;13;p2"/>
          <p:cNvPicPr preferRelativeResize="0"/>
          <p:nvPr/>
        </p:nvPicPr>
        <p:blipFill>
          <a:blip r:embed="rId4">
            <a:alphaModFix/>
          </a:blip>
          <a:stretch>
            <a:fillRect/>
          </a:stretch>
        </p:blipFill>
        <p:spPr>
          <a:xfrm>
            <a:off x="6440572" y="-1983575"/>
            <a:ext cx="4231199" cy="2764325"/>
          </a:xfrm>
          <a:prstGeom prst="rect">
            <a:avLst/>
          </a:prstGeom>
          <a:noFill/>
          <a:ln>
            <a:noFill/>
          </a:ln>
        </p:spPr>
      </p:pic>
      <p:pic>
        <p:nvPicPr>
          <p:cNvPr id="14" name="Google Shape;14;p2"/>
          <p:cNvPicPr preferRelativeResize="0"/>
          <p:nvPr/>
        </p:nvPicPr>
        <p:blipFill>
          <a:blip r:embed="rId5">
            <a:alphaModFix/>
          </a:blip>
          <a:stretch>
            <a:fillRect/>
          </a:stretch>
        </p:blipFill>
        <p:spPr>
          <a:xfrm rot="-7430136">
            <a:off x="8261682" y="-367601"/>
            <a:ext cx="951395" cy="1528698"/>
          </a:xfrm>
          <a:prstGeom prst="rect">
            <a:avLst/>
          </a:prstGeom>
          <a:noFill/>
          <a:ln>
            <a:noFill/>
          </a:ln>
        </p:spPr>
      </p:pic>
      <p:pic>
        <p:nvPicPr>
          <p:cNvPr id="15" name="Google Shape;15;p2"/>
          <p:cNvPicPr preferRelativeResize="0"/>
          <p:nvPr/>
        </p:nvPicPr>
        <p:blipFill>
          <a:blip r:embed="rId3">
            <a:alphaModFix amt="42000"/>
          </a:blip>
          <a:stretch>
            <a:fillRect/>
          </a:stretch>
        </p:blipFill>
        <p:spPr>
          <a:xfrm rot="-4438950" flipH="1">
            <a:off x="-2132827" y="235076"/>
            <a:ext cx="4266900" cy="2787649"/>
          </a:xfrm>
          <a:prstGeom prst="rect">
            <a:avLst/>
          </a:prstGeom>
          <a:noFill/>
          <a:ln>
            <a:noFill/>
          </a:ln>
        </p:spPr>
      </p:pic>
      <p:pic>
        <p:nvPicPr>
          <p:cNvPr id="16" name="Google Shape;16;p2"/>
          <p:cNvPicPr preferRelativeResize="0"/>
          <p:nvPr/>
        </p:nvPicPr>
        <p:blipFill>
          <a:blip r:embed="rId2">
            <a:alphaModFix amt="42000"/>
          </a:blip>
          <a:stretch>
            <a:fillRect/>
          </a:stretch>
        </p:blipFill>
        <p:spPr>
          <a:xfrm rot="6361050" flipH="1">
            <a:off x="6552735" y="3857383"/>
            <a:ext cx="4266900" cy="2787649"/>
          </a:xfrm>
          <a:prstGeom prst="rect">
            <a:avLst/>
          </a:prstGeom>
          <a:noFill/>
          <a:ln>
            <a:noFill/>
          </a:ln>
        </p:spPr>
      </p:pic>
      <p:pic>
        <p:nvPicPr>
          <p:cNvPr id="17" name="Google Shape;17;p2"/>
          <p:cNvPicPr preferRelativeResize="0"/>
          <p:nvPr/>
        </p:nvPicPr>
        <p:blipFill>
          <a:blip r:embed="rId3">
            <a:alphaModFix amt="42000"/>
          </a:blip>
          <a:stretch>
            <a:fillRect/>
          </a:stretch>
        </p:blipFill>
        <p:spPr>
          <a:xfrm rot="9802557">
            <a:off x="-2285232" y="3652449"/>
            <a:ext cx="4266901" cy="2787650"/>
          </a:xfrm>
          <a:prstGeom prst="rect">
            <a:avLst/>
          </a:prstGeom>
          <a:noFill/>
          <a:ln>
            <a:noFill/>
          </a:ln>
        </p:spPr>
      </p:pic>
      <p:pic>
        <p:nvPicPr>
          <p:cNvPr id="18" name="Google Shape;18;p2"/>
          <p:cNvPicPr preferRelativeResize="0"/>
          <p:nvPr/>
        </p:nvPicPr>
        <p:blipFill>
          <a:blip r:embed="rId4">
            <a:alphaModFix/>
          </a:blip>
          <a:stretch>
            <a:fillRect/>
          </a:stretch>
        </p:blipFill>
        <p:spPr>
          <a:xfrm rot="-9178279">
            <a:off x="-958790" y="4452876"/>
            <a:ext cx="4231198" cy="2764324"/>
          </a:xfrm>
          <a:prstGeom prst="rect">
            <a:avLst/>
          </a:prstGeom>
          <a:noFill/>
          <a:ln>
            <a:noFill/>
          </a:ln>
        </p:spPr>
      </p:pic>
      <p:pic>
        <p:nvPicPr>
          <p:cNvPr id="19" name="Google Shape;19;p2"/>
          <p:cNvPicPr preferRelativeResize="0"/>
          <p:nvPr/>
        </p:nvPicPr>
        <p:blipFill>
          <a:blip r:embed="rId5">
            <a:alphaModFix/>
          </a:blip>
          <a:stretch>
            <a:fillRect/>
          </a:stretch>
        </p:blipFill>
        <p:spPr>
          <a:xfrm rot="4500004">
            <a:off x="-293115" y="4251617"/>
            <a:ext cx="953651" cy="1532316"/>
          </a:xfrm>
          <a:prstGeom prst="rect">
            <a:avLst/>
          </a:prstGeom>
          <a:noFill/>
          <a:ln>
            <a:noFill/>
          </a:ln>
        </p:spPr>
      </p:pic>
      <p:pic>
        <p:nvPicPr>
          <p:cNvPr id="20" name="Google Shape;20;p2"/>
          <p:cNvPicPr preferRelativeResize="0"/>
          <p:nvPr/>
        </p:nvPicPr>
        <p:blipFill>
          <a:blip r:embed="rId3">
            <a:alphaModFix amt="42000"/>
          </a:blip>
          <a:stretch>
            <a:fillRect/>
          </a:stretch>
        </p:blipFill>
        <p:spPr>
          <a:xfrm rot="9921072">
            <a:off x="5460261" y="4517658"/>
            <a:ext cx="4266899" cy="27876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
        <p:cNvGrpSpPr/>
        <p:nvPr/>
      </p:nvGrpSpPr>
      <p:grpSpPr>
        <a:xfrm>
          <a:off x="0" y="0"/>
          <a:ext cx="0" cy="0"/>
          <a:chOff x="0" y="0"/>
          <a:chExt cx="0" cy="0"/>
        </a:xfrm>
      </p:grpSpPr>
      <p:sp>
        <p:nvSpPr>
          <p:cNvPr id="47" name="Google Shape;47;p5"/>
          <p:cNvSpPr txBox="1">
            <a:spLocks noGrp="1"/>
          </p:cNvSpPr>
          <p:nvPr>
            <p:ph type="subTitle" idx="1"/>
          </p:nvPr>
        </p:nvSpPr>
        <p:spPr>
          <a:xfrm>
            <a:off x="1127613" y="2588261"/>
            <a:ext cx="2907600" cy="347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3"/>
              </a:buClr>
              <a:buSzPts val="2100"/>
              <a:buFont typeface="Fahkwang"/>
              <a:buNone/>
              <a:defRPr sz="2100">
                <a:solidFill>
                  <a:schemeClr val="accent3"/>
                </a:solidFill>
                <a:latin typeface="Fahkwang"/>
                <a:ea typeface="Fahkwang"/>
                <a:cs typeface="Fahkwang"/>
                <a:sym typeface="Fahkwang"/>
              </a:defRPr>
            </a:lvl1pPr>
            <a:lvl2pPr lvl="1" algn="ctr">
              <a:lnSpc>
                <a:spcPct val="100000"/>
              </a:lnSpc>
              <a:spcBef>
                <a:spcPts val="0"/>
              </a:spcBef>
              <a:spcAft>
                <a:spcPts val="0"/>
              </a:spcAft>
              <a:buClr>
                <a:schemeClr val="accent3"/>
              </a:buClr>
              <a:buSzPts val="2100"/>
              <a:buFont typeface="Fahkwang"/>
              <a:buNone/>
              <a:defRPr sz="2100">
                <a:solidFill>
                  <a:schemeClr val="accent3"/>
                </a:solidFill>
                <a:latin typeface="Fahkwang"/>
                <a:ea typeface="Fahkwang"/>
                <a:cs typeface="Fahkwang"/>
                <a:sym typeface="Fahkwang"/>
              </a:defRPr>
            </a:lvl2pPr>
            <a:lvl3pPr lvl="2" algn="ctr">
              <a:lnSpc>
                <a:spcPct val="100000"/>
              </a:lnSpc>
              <a:spcBef>
                <a:spcPts val="0"/>
              </a:spcBef>
              <a:spcAft>
                <a:spcPts val="0"/>
              </a:spcAft>
              <a:buClr>
                <a:schemeClr val="accent3"/>
              </a:buClr>
              <a:buSzPts val="2100"/>
              <a:buFont typeface="Fahkwang"/>
              <a:buNone/>
              <a:defRPr sz="2100">
                <a:solidFill>
                  <a:schemeClr val="accent3"/>
                </a:solidFill>
                <a:latin typeface="Fahkwang"/>
                <a:ea typeface="Fahkwang"/>
                <a:cs typeface="Fahkwang"/>
                <a:sym typeface="Fahkwang"/>
              </a:defRPr>
            </a:lvl3pPr>
            <a:lvl4pPr lvl="3" algn="ctr">
              <a:lnSpc>
                <a:spcPct val="100000"/>
              </a:lnSpc>
              <a:spcBef>
                <a:spcPts val="0"/>
              </a:spcBef>
              <a:spcAft>
                <a:spcPts val="0"/>
              </a:spcAft>
              <a:buClr>
                <a:schemeClr val="accent3"/>
              </a:buClr>
              <a:buSzPts val="2100"/>
              <a:buFont typeface="Fahkwang"/>
              <a:buNone/>
              <a:defRPr sz="2100">
                <a:solidFill>
                  <a:schemeClr val="accent3"/>
                </a:solidFill>
                <a:latin typeface="Fahkwang"/>
                <a:ea typeface="Fahkwang"/>
                <a:cs typeface="Fahkwang"/>
                <a:sym typeface="Fahkwang"/>
              </a:defRPr>
            </a:lvl4pPr>
            <a:lvl5pPr lvl="4" algn="ctr">
              <a:lnSpc>
                <a:spcPct val="100000"/>
              </a:lnSpc>
              <a:spcBef>
                <a:spcPts val="0"/>
              </a:spcBef>
              <a:spcAft>
                <a:spcPts val="0"/>
              </a:spcAft>
              <a:buClr>
                <a:schemeClr val="accent3"/>
              </a:buClr>
              <a:buSzPts val="2100"/>
              <a:buFont typeface="Fahkwang"/>
              <a:buNone/>
              <a:defRPr sz="2100">
                <a:solidFill>
                  <a:schemeClr val="accent3"/>
                </a:solidFill>
                <a:latin typeface="Fahkwang"/>
                <a:ea typeface="Fahkwang"/>
                <a:cs typeface="Fahkwang"/>
                <a:sym typeface="Fahkwang"/>
              </a:defRPr>
            </a:lvl5pPr>
            <a:lvl6pPr lvl="5" algn="ctr">
              <a:lnSpc>
                <a:spcPct val="100000"/>
              </a:lnSpc>
              <a:spcBef>
                <a:spcPts val="0"/>
              </a:spcBef>
              <a:spcAft>
                <a:spcPts val="0"/>
              </a:spcAft>
              <a:buClr>
                <a:schemeClr val="accent3"/>
              </a:buClr>
              <a:buSzPts val="2100"/>
              <a:buFont typeface="Fahkwang"/>
              <a:buNone/>
              <a:defRPr sz="2100">
                <a:solidFill>
                  <a:schemeClr val="accent3"/>
                </a:solidFill>
                <a:latin typeface="Fahkwang"/>
                <a:ea typeface="Fahkwang"/>
                <a:cs typeface="Fahkwang"/>
                <a:sym typeface="Fahkwang"/>
              </a:defRPr>
            </a:lvl6pPr>
            <a:lvl7pPr lvl="6" algn="ctr">
              <a:lnSpc>
                <a:spcPct val="100000"/>
              </a:lnSpc>
              <a:spcBef>
                <a:spcPts val="0"/>
              </a:spcBef>
              <a:spcAft>
                <a:spcPts val="0"/>
              </a:spcAft>
              <a:buClr>
                <a:schemeClr val="accent3"/>
              </a:buClr>
              <a:buSzPts val="2100"/>
              <a:buFont typeface="Fahkwang"/>
              <a:buNone/>
              <a:defRPr sz="2100">
                <a:solidFill>
                  <a:schemeClr val="accent3"/>
                </a:solidFill>
                <a:latin typeface="Fahkwang"/>
                <a:ea typeface="Fahkwang"/>
                <a:cs typeface="Fahkwang"/>
                <a:sym typeface="Fahkwang"/>
              </a:defRPr>
            </a:lvl7pPr>
            <a:lvl8pPr lvl="7" algn="ctr">
              <a:lnSpc>
                <a:spcPct val="100000"/>
              </a:lnSpc>
              <a:spcBef>
                <a:spcPts val="0"/>
              </a:spcBef>
              <a:spcAft>
                <a:spcPts val="0"/>
              </a:spcAft>
              <a:buClr>
                <a:schemeClr val="accent3"/>
              </a:buClr>
              <a:buSzPts val="2100"/>
              <a:buFont typeface="Fahkwang"/>
              <a:buNone/>
              <a:defRPr sz="2100">
                <a:solidFill>
                  <a:schemeClr val="accent3"/>
                </a:solidFill>
                <a:latin typeface="Fahkwang"/>
                <a:ea typeface="Fahkwang"/>
                <a:cs typeface="Fahkwang"/>
                <a:sym typeface="Fahkwang"/>
              </a:defRPr>
            </a:lvl8pPr>
            <a:lvl9pPr lvl="8" algn="ctr">
              <a:lnSpc>
                <a:spcPct val="100000"/>
              </a:lnSpc>
              <a:spcBef>
                <a:spcPts val="0"/>
              </a:spcBef>
              <a:spcAft>
                <a:spcPts val="0"/>
              </a:spcAft>
              <a:buClr>
                <a:schemeClr val="accent3"/>
              </a:buClr>
              <a:buSzPts val="2100"/>
              <a:buFont typeface="Fahkwang"/>
              <a:buNone/>
              <a:defRPr sz="2100">
                <a:solidFill>
                  <a:schemeClr val="accent3"/>
                </a:solidFill>
                <a:latin typeface="Fahkwang"/>
                <a:ea typeface="Fahkwang"/>
                <a:cs typeface="Fahkwang"/>
                <a:sym typeface="Fahkwang"/>
              </a:defRPr>
            </a:lvl9pPr>
          </a:lstStyle>
          <a:p>
            <a:endParaRPr/>
          </a:p>
        </p:txBody>
      </p:sp>
      <p:sp>
        <p:nvSpPr>
          <p:cNvPr id="48" name="Google Shape;48;p5"/>
          <p:cNvSpPr txBox="1">
            <a:spLocks noGrp="1"/>
          </p:cNvSpPr>
          <p:nvPr>
            <p:ph type="subTitle" idx="2"/>
          </p:nvPr>
        </p:nvSpPr>
        <p:spPr>
          <a:xfrm>
            <a:off x="1127613" y="2938525"/>
            <a:ext cx="2907600" cy="85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 name="Google Shape;49;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 name="Google Shape;50;p5"/>
          <p:cNvSpPr txBox="1">
            <a:spLocks noGrp="1"/>
          </p:cNvSpPr>
          <p:nvPr>
            <p:ph type="subTitle" idx="3"/>
          </p:nvPr>
        </p:nvSpPr>
        <p:spPr>
          <a:xfrm>
            <a:off x="5108788" y="2588261"/>
            <a:ext cx="2907600" cy="34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3"/>
              </a:buClr>
              <a:buSzPts val="2100"/>
              <a:buFont typeface="Fahkwang"/>
              <a:buNone/>
              <a:defRPr sz="2100">
                <a:solidFill>
                  <a:schemeClr val="accent3"/>
                </a:solidFill>
                <a:latin typeface="Fahkwang"/>
                <a:ea typeface="Fahkwang"/>
                <a:cs typeface="Fahkwang"/>
                <a:sym typeface="Fahkwang"/>
              </a:defRPr>
            </a:lvl1pPr>
            <a:lvl2pPr lvl="1" algn="ctr" rtl="0">
              <a:lnSpc>
                <a:spcPct val="100000"/>
              </a:lnSpc>
              <a:spcBef>
                <a:spcPts val="0"/>
              </a:spcBef>
              <a:spcAft>
                <a:spcPts val="0"/>
              </a:spcAft>
              <a:buClr>
                <a:schemeClr val="accent3"/>
              </a:buClr>
              <a:buSzPts val="2100"/>
              <a:buFont typeface="Fahkwang"/>
              <a:buNone/>
              <a:defRPr sz="2100">
                <a:solidFill>
                  <a:schemeClr val="accent3"/>
                </a:solidFill>
                <a:latin typeface="Fahkwang"/>
                <a:ea typeface="Fahkwang"/>
                <a:cs typeface="Fahkwang"/>
                <a:sym typeface="Fahkwang"/>
              </a:defRPr>
            </a:lvl2pPr>
            <a:lvl3pPr lvl="2" algn="ctr" rtl="0">
              <a:lnSpc>
                <a:spcPct val="100000"/>
              </a:lnSpc>
              <a:spcBef>
                <a:spcPts val="0"/>
              </a:spcBef>
              <a:spcAft>
                <a:spcPts val="0"/>
              </a:spcAft>
              <a:buClr>
                <a:schemeClr val="accent3"/>
              </a:buClr>
              <a:buSzPts val="2100"/>
              <a:buFont typeface="Fahkwang"/>
              <a:buNone/>
              <a:defRPr sz="2100">
                <a:solidFill>
                  <a:schemeClr val="accent3"/>
                </a:solidFill>
                <a:latin typeface="Fahkwang"/>
                <a:ea typeface="Fahkwang"/>
                <a:cs typeface="Fahkwang"/>
                <a:sym typeface="Fahkwang"/>
              </a:defRPr>
            </a:lvl3pPr>
            <a:lvl4pPr lvl="3" algn="ctr" rtl="0">
              <a:lnSpc>
                <a:spcPct val="100000"/>
              </a:lnSpc>
              <a:spcBef>
                <a:spcPts val="0"/>
              </a:spcBef>
              <a:spcAft>
                <a:spcPts val="0"/>
              </a:spcAft>
              <a:buClr>
                <a:schemeClr val="accent3"/>
              </a:buClr>
              <a:buSzPts val="2100"/>
              <a:buFont typeface="Fahkwang"/>
              <a:buNone/>
              <a:defRPr sz="2100">
                <a:solidFill>
                  <a:schemeClr val="accent3"/>
                </a:solidFill>
                <a:latin typeface="Fahkwang"/>
                <a:ea typeface="Fahkwang"/>
                <a:cs typeface="Fahkwang"/>
                <a:sym typeface="Fahkwang"/>
              </a:defRPr>
            </a:lvl4pPr>
            <a:lvl5pPr lvl="4" algn="ctr" rtl="0">
              <a:lnSpc>
                <a:spcPct val="100000"/>
              </a:lnSpc>
              <a:spcBef>
                <a:spcPts val="0"/>
              </a:spcBef>
              <a:spcAft>
                <a:spcPts val="0"/>
              </a:spcAft>
              <a:buClr>
                <a:schemeClr val="accent3"/>
              </a:buClr>
              <a:buSzPts val="2100"/>
              <a:buFont typeface="Fahkwang"/>
              <a:buNone/>
              <a:defRPr sz="2100">
                <a:solidFill>
                  <a:schemeClr val="accent3"/>
                </a:solidFill>
                <a:latin typeface="Fahkwang"/>
                <a:ea typeface="Fahkwang"/>
                <a:cs typeface="Fahkwang"/>
                <a:sym typeface="Fahkwang"/>
              </a:defRPr>
            </a:lvl5pPr>
            <a:lvl6pPr lvl="5" algn="ctr" rtl="0">
              <a:lnSpc>
                <a:spcPct val="100000"/>
              </a:lnSpc>
              <a:spcBef>
                <a:spcPts val="0"/>
              </a:spcBef>
              <a:spcAft>
                <a:spcPts val="0"/>
              </a:spcAft>
              <a:buClr>
                <a:schemeClr val="accent3"/>
              </a:buClr>
              <a:buSzPts val="2100"/>
              <a:buFont typeface="Fahkwang"/>
              <a:buNone/>
              <a:defRPr sz="2100">
                <a:solidFill>
                  <a:schemeClr val="accent3"/>
                </a:solidFill>
                <a:latin typeface="Fahkwang"/>
                <a:ea typeface="Fahkwang"/>
                <a:cs typeface="Fahkwang"/>
                <a:sym typeface="Fahkwang"/>
              </a:defRPr>
            </a:lvl6pPr>
            <a:lvl7pPr lvl="6" algn="ctr" rtl="0">
              <a:lnSpc>
                <a:spcPct val="100000"/>
              </a:lnSpc>
              <a:spcBef>
                <a:spcPts val="0"/>
              </a:spcBef>
              <a:spcAft>
                <a:spcPts val="0"/>
              </a:spcAft>
              <a:buClr>
                <a:schemeClr val="accent3"/>
              </a:buClr>
              <a:buSzPts val="2100"/>
              <a:buFont typeface="Fahkwang"/>
              <a:buNone/>
              <a:defRPr sz="2100">
                <a:solidFill>
                  <a:schemeClr val="accent3"/>
                </a:solidFill>
                <a:latin typeface="Fahkwang"/>
                <a:ea typeface="Fahkwang"/>
                <a:cs typeface="Fahkwang"/>
                <a:sym typeface="Fahkwang"/>
              </a:defRPr>
            </a:lvl7pPr>
            <a:lvl8pPr lvl="7" algn="ctr" rtl="0">
              <a:lnSpc>
                <a:spcPct val="100000"/>
              </a:lnSpc>
              <a:spcBef>
                <a:spcPts val="0"/>
              </a:spcBef>
              <a:spcAft>
                <a:spcPts val="0"/>
              </a:spcAft>
              <a:buClr>
                <a:schemeClr val="accent3"/>
              </a:buClr>
              <a:buSzPts val="2100"/>
              <a:buFont typeface="Fahkwang"/>
              <a:buNone/>
              <a:defRPr sz="2100">
                <a:solidFill>
                  <a:schemeClr val="accent3"/>
                </a:solidFill>
                <a:latin typeface="Fahkwang"/>
                <a:ea typeface="Fahkwang"/>
                <a:cs typeface="Fahkwang"/>
                <a:sym typeface="Fahkwang"/>
              </a:defRPr>
            </a:lvl8pPr>
            <a:lvl9pPr lvl="8" algn="ctr" rtl="0">
              <a:lnSpc>
                <a:spcPct val="100000"/>
              </a:lnSpc>
              <a:spcBef>
                <a:spcPts val="0"/>
              </a:spcBef>
              <a:spcAft>
                <a:spcPts val="0"/>
              </a:spcAft>
              <a:buClr>
                <a:schemeClr val="accent3"/>
              </a:buClr>
              <a:buSzPts val="2100"/>
              <a:buFont typeface="Fahkwang"/>
              <a:buNone/>
              <a:defRPr sz="2100">
                <a:solidFill>
                  <a:schemeClr val="accent3"/>
                </a:solidFill>
                <a:latin typeface="Fahkwang"/>
                <a:ea typeface="Fahkwang"/>
                <a:cs typeface="Fahkwang"/>
                <a:sym typeface="Fahkwang"/>
              </a:defRPr>
            </a:lvl9pPr>
          </a:lstStyle>
          <a:p>
            <a:endParaRPr/>
          </a:p>
        </p:txBody>
      </p:sp>
      <p:sp>
        <p:nvSpPr>
          <p:cNvPr id="51" name="Google Shape;51;p5"/>
          <p:cNvSpPr txBox="1">
            <a:spLocks noGrp="1"/>
          </p:cNvSpPr>
          <p:nvPr>
            <p:ph type="subTitle" idx="4"/>
          </p:nvPr>
        </p:nvSpPr>
        <p:spPr>
          <a:xfrm>
            <a:off x="5108788" y="2938525"/>
            <a:ext cx="2907600" cy="85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52" name="Google Shape;52;p5"/>
          <p:cNvPicPr preferRelativeResize="0"/>
          <p:nvPr/>
        </p:nvPicPr>
        <p:blipFill>
          <a:blip r:embed="rId2">
            <a:alphaModFix amt="63000"/>
          </a:blip>
          <a:stretch>
            <a:fillRect/>
          </a:stretch>
        </p:blipFill>
        <p:spPr>
          <a:xfrm rot="-8100000">
            <a:off x="-2173843" y="3943729"/>
            <a:ext cx="4231197" cy="2764327"/>
          </a:xfrm>
          <a:prstGeom prst="rect">
            <a:avLst/>
          </a:prstGeom>
          <a:noFill/>
          <a:ln>
            <a:noFill/>
          </a:ln>
        </p:spPr>
      </p:pic>
      <p:pic>
        <p:nvPicPr>
          <p:cNvPr id="53" name="Google Shape;53;p5"/>
          <p:cNvPicPr preferRelativeResize="0"/>
          <p:nvPr/>
        </p:nvPicPr>
        <p:blipFill>
          <a:blip r:embed="rId3">
            <a:alphaModFix/>
          </a:blip>
          <a:stretch>
            <a:fillRect/>
          </a:stretch>
        </p:blipFill>
        <p:spPr>
          <a:xfrm rot="7063443">
            <a:off x="-1260294" y="3503559"/>
            <a:ext cx="1578641" cy="1687022"/>
          </a:xfrm>
          <a:prstGeom prst="rect">
            <a:avLst/>
          </a:prstGeom>
          <a:noFill/>
          <a:ln>
            <a:noFill/>
          </a:ln>
        </p:spPr>
      </p:pic>
      <p:pic>
        <p:nvPicPr>
          <p:cNvPr id="54" name="Google Shape;54;p5"/>
          <p:cNvPicPr preferRelativeResize="0"/>
          <p:nvPr/>
        </p:nvPicPr>
        <p:blipFill>
          <a:blip r:embed="rId4">
            <a:alphaModFix amt="42000"/>
          </a:blip>
          <a:stretch>
            <a:fillRect/>
          </a:stretch>
        </p:blipFill>
        <p:spPr>
          <a:xfrm rot="-4030513" flipH="1">
            <a:off x="-1942700" y="-1196501"/>
            <a:ext cx="3424401" cy="2237230"/>
          </a:xfrm>
          <a:prstGeom prst="rect">
            <a:avLst/>
          </a:prstGeom>
          <a:noFill/>
          <a:ln>
            <a:noFill/>
          </a:ln>
        </p:spPr>
      </p:pic>
      <p:pic>
        <p:nvPicPr>
          <p:cNvPr id="55" name="Google Shape;55;p5"/>
          <p:cNvPicPr preferRelativeResize="0"/>
          <p:nvPr/>
        </p:nvPicPr>
        <p:blipFill>
          <a:blip r:embed="rId5">
            <a:alphaModFix amt="42000"/>
          </a:blip>
          <a:stretch>
            <a:fillRect/>
          </a:stretch>
        </p:blipFill>
        <p:spPr>
          <a:xfrm rot="10098492" flipH="1">
            <a:off x="-469860" y="4468062"/>
            <a:ext cx="4266901" cy="2787650"/>
          </a:xfrm>
          <a:prstGeom prst="rect">
            <a:avLst/>
          </a:prstGeom>
          <a:noFill/>
          <a:ln>
            <a:noFill/>
          </a:ln>
        </p:spPr>
      </p:pic>
      <p:pic>
        <p:nvPicPr>
          <p:cNvPr id="56" name="Google Shape;56;p5"/>
          <p:cNvPicPr preferRelativeResize="0"/>
          <p:nvPr/>
        </p:nvPicPr>
        <p:blipFill>
          <a:blip r:embed="rId5">
            <a:alphaModFix amt="42000"/>
          </a:blip>
          <a:stretch>
            <a:fillRect/>
          </a:stretch>
        </p:blipFill>
        <p:spPr>
          <a:xfrm rot="6790456">
            <a:off x="7812187" y="3050159"/>
            <a:ext cx="4266903" cy="2787646"/>
          </a:xfrm>
          <a:prstGeom prst="rect">
            <a:avLst/>
          </a:prstGeom>
          <a:noFill/>
          <a:ln>
            <a:noFill/>
          </a:ln>
        </p:spPr>
      </p:pic>
      <p:pic>
        <p:nvPicPr>
          <p:cNvPr id="57" name="Google Shape;57;p5"/>
          <p:cNvPicPr preferRelativeResize="0"/>
          <p:nvPr/>
        </p:nvPicPr>
        <p:blipFill>
          <a:blip r:embed="rId4">
            <a:alphaModFix amt="42000"/>
          </a:blip>
          <a:stretch>
            <a:fillRect/>
          </a:stretch>
        </p:blipFill>
        <p:spPr>
          <a:xfrm rot="10456230" flipH="1">
            <a:off x="5570866" y="4582046"/>
            <a:ext cx="4266902" cy="2787647"/>
          </a:xfrm>
          <a:prstGeom prst="rect">
            <a:avLst/>
          </a:prstGeom>
          <a:noFill/>
          <a:ln>
            <a:noFill/>
          </a:ln>
        </p:spPr>
      </p:pic>
      <p:pic>
        <p:nvPicPr>
          <p:cNvPr id="58" name="Google Shape;58;p5"/>
          <p:cNvPicPr preferRelativeResize="0"/>
          <p:nvPr/>
        </p:nvPicPr>
        <p:blipFill>
          <a:blip r:embed="rId2">
            <a:alphaModFix/>
          </a:blip>
          <a:stretch>
            <a:fillRect/>
          </a:stretch>
        </p:blipFill>
        <p:spPr>
          <a:xfrm rot="1621721">
            <a:off x="7438562" y="-1669728"/>
            <a:ext cx="3960776" cy="2587652"/>
          </a:xfrm>
          <a:prstGeom prst="rect">
            <a:avLst/>
          </a:prstGeom>
          <a:noFill/>
          <a:ln>
            <a:noFill/>
          </a:ln>
        </p:spPr>
      </p:pic>
      <p:pic>
        <p:nvPicPr>
          <p:cNvPr id="59" name="Google Shape;59;p5"/>
          <p:cNvPicPr preferRelativeResize="0"/>
          <p:nvPr/>
        </p:nvPicPr>
        <p:blipFill>
          <a:blip r:embed="rId3">
            <a:alphaModFix/>
          </a:blip>
          <a:stretch>
            <a:fillRect/>
          </a:stretch>
        </p:blipFill>
        <p:spPr>
          <a:xfrm rot="-8803508" flipH="1">
            <a:off x="8423575" y="-1081129"/>
            <a:ext cx="1486975" cy="158908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4"/>
        <p:cNvGrpSpPr/>
        <p:nvPr/>
      </p:nvGrpSpPr>
      <p:grpSpPr>
        <a:xfrm>
          <a:off x="0" y="0"/>
          <a:ext cx="0" cy="0"/>
          <a:chOff x="0" y="0"/>
          <a:chExt cx="0" cy="0"/>
        </a:xfrm>
      </p:grpSpPr>
      <p:sp>
        <p:nvSpPr>
          <p:cNvPr id="85" name="Google Shape;85;p9"/>
          <p:cNvSpPr txBox="1">
            <a:spLocks noGrp="1"/>
          </p:cNvSpPr>
          <p:nvPr>
            <p:ph type="title"/>
          </p:nvPr>
        </p:nvSpPr>
        <p:spPr>
          <a:xfrm>
            <a:off x="1678500" y="1390876"/>
            <a:ext cx="5787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9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6" name="Google Shape;86;p9"/>
          <p:cNvSpPr txBox="1">
            <a:spLocks noGrp="1"/>
          </p:cNvSpPr>
          <p:nvPr>
            <p:ph type="subTitle" idx="1"/>
          </p:nvPr>
        </p:nvSpPr>
        <p:spPr>
          <a:xfrm>
            <a:off x="1763400" y="2390325"/>
            <a:ext cx="5617200" cy="136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87" name="Google Shape;87;p9"/>
          <p:cNvPicPr preferRelativeResize="0"/>
          <p:nvPr/>
        </p:nvPicPr>
        <p:blipFill>
          <a:blip r:embed="rId2">
            <a:alphaModFix/>
          </a:blip>
          <a:stretch>
            <a:fillRect/>
          </a:stretch>
        </p:blipFill>
        <p:spPr>
          <a:xfrm rot="10800000" flipH="1">
            <a:off x="0" y="1762326"/>
            <a:ext cx="3238751" cy="3424348"/>
          </a:xfrm>
          <a:prstGeom prst="rect">
            <a:avLst/>
          </a:prstGeom>
          <a:noFill/>
          <a:ln>
            <a:noFill/>
          </a:ln>
        </p:spPr>
      </p:pic>
      <p:pic>
        <p:nvPicPr>
          <p:cNvPr id="88" name="Google Shape;88;p9"/>
          <p:cNvPicPr preferRelativeResize="0"/>
          <p:nvPr/>
        </p:nvPicPr>
        <p:blipFill>
          <a:blip r:embed="rId3">
            <a:alphaModFix amt="42000"/>
          </a:blip>
          <a:stretch>
            <a:fillRect/>
          </a:stretch>
        </p:blipFill>
        <p:spPr>
          <a:xfrm rot="-1771295">
            <a:off x="-1665953" y="-1482274"/>
            <a:ext cx="4266903" cy="2787650"/>
          </a:xfrm>
          <a:prstGeom prst="rect">
            <a:avLst/>
          </a:prstGeom>
          <a:noFill/>
          <a:ln>
            <a:noFill/>
          </a:ln>
        </p:spPr>
      </p:pic>
      <p:pic>
        <p:nvPicPr>
          <p:cNvPr id="89" name="Google Shape;89;p9"/>
          <p:cNvPicPr preferRelativeResize="0"/>
          <p:nvPr/>
        </p:nvPicPr>
        <p:blipFill>
          <a:blip r:embed="rId4">
            <a:alphaModFix/>
          </a:blip>
          <a:stretch>
            <a:fillRect/>
          </a:stretch>
        </p:blipFill>
        <p:spPr>
          <a:xfrm rot="1448344" flipH="1">
            <a:off x="-555152" y="-1965556"/>
            <a:ext cx="3422157" cy="2235759"/>
          </a:xfrm>
          <a:prstGeom prst="rect">
            <a:avLst/>
          </a:prstGeom>
          <a:noFill/>
          <a:ln>
            <a:noFill/>
          </a:ln>
        </p:spPr>
      </p:pic>
      <p:pic>
        <p:nvPicPr>
          <p:cNvPr id="90" name="Google Shape;90;p9"/>
          <p:cNvPicPr preferRelativeResize="0"/>
          <p:nvPr/>
        </p:nvPicPr>
        <p:blipFill>
          <a:blip r:embed="rId4">
            <a:alphaModFix/>
          </a:blip>
          <a:stretch>
            <a:fillRect/>
          </a:stretch>
        </p:blipFill>
        <p:spPr>
          <a:xfrm rot="7791725">
            <a:off x="7198500" y="4068718"/>
            <a:ext cx="3422156" cy="2235759"/>
          </a:xfrm>
          <a:prstGeom prst="rect">
            <a:avLst/>
          </a:prstGeom>
          <a:noFill/>
          <a:ln>
            <a:noFill/>
          </a:ln>
        </p:spPr>
      </p:pic>
      <p:pic>
        <p:nvPicPr>
          <p:cNvPr id="91" name="Google Shape;91;p9"/>
          <p:cNvPicPr preferRelativeResize="0"/>
          <p:nvPr/>
        </p:nvPicPr>
        <p:blipFill>
          <a:blip r:embed="rId3">
            <a:alphaModFix amt="42000"/>
          </a:blip>
          <a:stretch>
            <a:fillRect/>
          </a:stretch>
        </p:blipFill>
        <p:spPr>
          <a:xfrm rot="9948443" flipH="1">
            <a:off x="5703848" y="4024626"/>
            <a:ext cx="4266902" cy="2787650"/>
          </a:xfrm>
          <a:prstGeom prst="rect">
            <a:avLst/>
          </a:prstGeom>
          <a:noFill/>
          <a:ln>
            <a:noFill/>
          </a:ln>
        </p:spPr>
      </p:pic>
      <p:pic>
        <p:nvPicPr>
          <p:cNvPr id="92" name="Google Shape;92;p9"/>
          <p:cNvPicPr preferRelativeResize="0"/>
          <p:nvPr/>
        </p:nvPicPr>
        <p:blipFill>
          <a:blip r:embed="rId5">
            <a:alphaModFix/>
          </a:blip>
          <a:stretch>
            <a:fillRect/>
          </a:stretch>
        </p:blipFill>
        <p:spPr>
          <a:xfrm rot="10800000" flipH="1">
            <a:off x="5751650" y="0"/>
            <a:ext cx="3392350" cy="358674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0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47"/>
        <p:cNvGrpSpPr/>
        <p:nvPr/>
      </p:nvGrpSpPr>
      <p:grpSpPr>
        <a:xfrm>
          <a:off x="0" y="0"/>
          <a:ext cx="0" cy="0"/>
          <a:chOff x="0" y="0"/>
          <a:chExt cx="0" cy="0"/>
        </a:xfrm>
      </p:grpSpPr>
      <p:sp>
        <p:nvSpPr>
          <p:cNvPr id="148" name="Google Shape;148;p15"/>
          <p:cNvSpPr txBox="1">
            <a:spLocks noGrp="1"/>
          </p:cNvSpPr>
          <p:nvPr>
            <p:ph type="subTitle" idx="1"/>
          </p:nvPr>
        </p:nvSpPr>
        <p:spPr>
          <a:xfrm>
            <a:off x="720000" y="1520900"/>
            <a:ext cx="3823500" cy="255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49" name="Google Shape;149;p1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50" name="Google Shape;150;p15"/>
          <p:cNvPicPr preferRelativeResize="0"/>
          <p:nvPr/>
        </p:nvPicPr>
        <p:blipFill>
          <a:blip r:embed="rId2">
            <a:alphaModFix amt="63000"/>
          </a:blip>
          <a:stretch>
            <a:fillRect/>
          </a:stretch>
        </p:blipFill>
        <p:spPr>
          <a:xfrm rot="8100000" flipH="1">
            <a:off x="7118409" y="3667329"/>
            <a:ext cx="4231197" cy="2764327"/>
          </a:xfrm>
          <a:prstGeom prst="rect">
            <a:avLst/>
          </a:prstGeom>
          <a:noFill/>
          <a:ln>
            <a:noFill/>
          </a:ln>
        </p:spPr>
      </p:pic>
      <p:pic>
        <p:nvPicPr>
          <p:cNvPr id="151" name="Google Shape;151;p15"/>
          <p:cNvPicPr preferRelativeResize="0"/>
          <p:nvPr/>
        </p:nvPicPr>
        <p:blipFill>
          <a:blip r:embed="rId3">
            <a:alphaModFix/>
          </a:blip>
          <a:stretch>
            <a:fillRect/>
          </a:stretch>
        </p:blipFill>
        <p:spPr>
          <a:xfrm rot="-5850004" flipH="1">
            <a:off x="8444691" y="3677533"/>
            <a:ext cx="1578639" cy="1687021"/>
          </a:xfrm>
          <a:prstGeom prst="rect">
            <a:avLst/>
          </a:prstGeom>
          <a:noFill/>
          <a:ln>
            <a:noFill/>
          </a:ln>
        </p:spPr>
      </p:pic>
      <p:pic>
        <p:nvPicPr>
          <p:cNvPr id="152" name="Google Shape;152;p15"/>
          <p:cNvPicPr preferRelativeResize="0"/>
          <p:nvPr/>
        </p:nvPicPr>
        <p:blipFill>
          <a:blip r:embed="rId4">
            <a:alphaModFix amt="42000"/>
          </a:blip>
          <a:stretch>
            <a:fillRect/>
          </a:stretch>
        </p:blipFill>
        <p:spPr>
          <a:xfrm rot="4030513">
            <a:off x="7366513" y="-961101"/>
            <a:ext cx="3424401" cy="2237230"/>
          </a:xfrm>
          <a:prstGeom prst="rect">
            <a:avLst/>
          </a:prstGeom>
          <a:noFill/>
          <a:ln>
            <a:noFill/>
          </a:ln>
        </p:spPr>
      </p:pic>
      <p:pic>
        <p:nvPicPr>
          <p:cNvPr id="153" name="Google Shape;153;p15"/>
          <p:cNvPicPr preferRelativeResize="0"/>
          <p:nvPr/>
        </p:nvPicPr>
        <p:blipFill>
          <a:blip r:embed="rId5">
            <a:alphaModFix amt="42000"/>
          </a:blip>
          <a:stretch>
            <a:fillRect/>
          </a:stretch>
        </p:blipFill>
        <p:spPr>
          <a:xfrm rot="10438892">
            <a:off x="5532220" y="4437209"/>
            <a:ext cx="4266903" cy="2787651"/>
          </a:xfrm>
          <a:prstGeom prst="rect">
            <a:avLst/>
          </a:prstGeom>
          <a:noFill/>
          <a:ln>
            <a:noFill/>
          </a:ln>
        </p:spPr>
      </p:pic>
      <p:pic>
        <p:nvPicPr>
          <p:cNvPr id="154" name="Google Shape;154;p15"/>
          <p:cNvPicPr preferRelativeResize="0"/>
          <p:nvPr/>
        </p:nvPicPr>
        <p:blipFill>
          <a:blip r:embed="rId5">
            <a:alphaModFix amt="42000"/>
          </a:blip>
          <a:stretch>
            <a:fillRect/>
          </a:stretch>
        </p:blipFill>
        <p:spPr>
          <a:xfrm rot="-6790456" flipH="1">
            <a:off x="-2903328" y="2773759"/>
            <a:ext cx="4266903" cy="2787646"/>
          </a:xfrm>
          <a:prstGeom prst="rect">
            <a:avLst/>
          </a:prstGeom>
          <a:noFill/>
          <a:ln>
            <a:noFill/>
          </a:ln>
        </p:spPr>
      </p:pic>
      <p:pic>
        <p:nvPicPr>
          <p:cNvPr id="155" name="Google Shape;155;p15"/>
          <p:cNvPicPr preferRelativeResize="0"/>
          <p:nvPr/>
        </p:nvPicPr>
        <p:blipFill>
          <a:blip r:embed="rId4">
            <a:alphaModFix amt="42000"/>
          </a:blip>
          <a:stretch>
            <a:fillRect/>
          </a:stretch>
        </p:blipFill>
        <p:spPr>
          <a:xfrm rot="-10456230">
            <a:off x="-528930" y="4602471"/>
            <a:ext cx="4266902" cy="2787647"/>
          </a:xfrm>
          <a:prstGeom prst="rect">
            <a:avLst/>
          </a:prstGeom>
          <a:noFill/>
          <a:ln>
            <a:noFill/>
          </a:ln>
        </p:spPr>
      </p:pic>
      <p:pic>
        <p:nvPicPr>
          <p:cNvPr id="156" name="Google Shape;156;p15"/>
          <p:cNvPicPr preferRelativeResize="0"/>
          <p:nvPr/>
        </p:nvPicPr>
        <p:blipFill>
          <a:blip r:embed="rId2">
            <a:alphaModFix/>
          </a:blip>
          <a:stretch>
            <a:fillRect/>
          </a:stretch>
        </p:blipFill>
        <p:spPr>
          <a:xfrm rot="-1621721" flipH="1">
            <a:off x="-2223575" y="-1946128"/>
            <a:ext cx="3960776" cy="2587652"/>
          </a:xfrm>
          <a:prstGeom prst="rect">
            <a:avLst/>
          </a:prstGeom>
          <a:noFill/>
          <a:ln>
            <a:noFill/>
          </a:ln>
        </p:spPr>
      </p:pic>
      <p:pic>
        <p:nvPicPr>
          <p:cNvPr id="157" name="Google Shape;157;p15"/>
          <p:cNvPicPr preferRelativeResize="0"/>
          <p:nvPr/>
        </p:nvPicPr>
        <p:blipFill>
          <a:blip r:embed="rId3">
            <a:alphaModFix/>
          </a:blip>
          <a:stretch>
            <a:fillRect/>
          </a:stretch>
        </p:blipFill>
        <p:spPr>
          <a:xfrm rot="8803508">
            <a:off x="-734787" y="-1357529"/>
            <a:ext cx="1486975" cy="158908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
  <p:cSld name="BLANK_1_1_1_1_1_1_1_1">
    <p:spTree>
      <p:nvGrpSpPr>
        <p:cNvPr id="1" name="Shape 352"/>
        <p:cNvGrpSpPr/>
        <p:nvPr/>
      </p:nvGrpSpPr>
      <p:grpSpPr>
        <a:xfrm>
          <a:off x="0" y="0"/>
          <a:ext cx="0" cy="0"/>
          <a:chOff x="0" y="0"/>
          <a:chExt cx="0" cy="0"/>
        </a:xfrm>
      </p:grpSpPr>
      <p:pic>
        <p:nvPicPr>
          <p:cNvPr id="353" name="Google Shape;353;p31"/>
          <p:cNvPicPr preferRelativeResize="0"/>
          <p:nvPr/>
        </p:nvPicPr>
        <p:blipFill>
          <a:blip r:embed="rId2">
            <a:alphaModFix amt="42000"/>
          </a:blip>
          <a:stretch>
            <a:fillRect/>
          </a:stretch>
        </p:blipFill>
        <p:spPr>
          <a:xfrm rot="9475653">
            <a:off x="5615241" y="4220734"/>
            <a:ext cx="4266899" cy="2787646"/>
          </a:xfrm>
          <a:prstGeom prst="rect">
            <a:avLst/>
          </a:prstGeom>
          <a:noFill/>
          <a:ln>
            <a:noFill/>
          </a:ln>
        </p:spPr>
      </p:pic>
      <p:pic>
        <p:nvPicPr>
          <p:cNvPr id="354" name="Google Shape;354;p31"/>
          <p:cNvPicPr preferRelativeResize="0"/>
          <p:nvPr/>
        </p:nvPicPr>
        <p:blipFill>
          <a:blip r:embed="rId3">
            <a:alphaModFix amt="42000"/>
          </a:blip>
          <a:stretch>
            <a:fillRect/>
          </a:stretch>
        </p:blipFill>
        <p:spPr>
          <a:xfrm rot="10340236">
            <a:off x="2240503" y="4433654"/>
            <a:ext cx="4266900" cy="2787650"/>
          </a:xfrm>
          <a:prstGeom prst="rect">
            <a:avLst/>
          </a:prstGeom>
          <a:noFill/>
          <a:ln>
            <a:noFill/>
          </a:ln>
        </p:spPr>
      </p:pic>
      <p:pic>
        <p:nvPicPr>
          <p:cNvPr id="355" name="Google Shape;355;p31"/>
          <p:cNvPicPr preferRelativeResize="0"/>
          <p:nvPr/>
        </p:nvPicPr>
        <p:blipFill>
          <a:blip r:embed="rId4">
            <a:alphaModFix/>
          </a:blip>
          <a:stretch>
            <a:fillRect/>
          </a:stretch>
        </p:blipFill>
        <p:spPr>
          <a:xfrm rot="10800000">
            <a:off x="-886958" y="4161620"/>
            <a:ext cx="4231199" cy="2764325"/>
          </a:xfrm>
          <a:prstGeom prst="rect">
            <a:avLst/>
          </a:prstGeom>
          <a:noFill/>
          <a:ln>
            <a:noFill/>
          </a:ln>
        </p:spPr>
      </p:pic>
      <p:pic>
        <p:nvPicPr>
          <p:cNvPr id="356" name="Google Shape;356;p31"/>
          <p:cNvPicPr preferRelativeResize="0"/>
          <p:nvPr/>
        </p:nvPicPr>
        <p:blipFill>
          <a:blip r:embed="rId5">
            <a:alphaModFix/>
          </a:blip>
          <a:stretch>
            <a:fillRect/>
          </a:stretch>
        </p:blipFill>
        <p:spPr>
          <a:xfrm rot="-3369864" flipH="1">
            <a:off x="8508574" y="4489498"/>
            <a:ext cx="951395" cy="1528698"/>
          </a:xfrm>
          <a:prstGeom prst="rect">
            <a:avLst/>
          </a:prstGeom>
          <a:noFill/>
          <a:ln>
            <a:noFill/>
          </a:ln>
        </p:spPr>
      </p:pic>
      <p:pic>
        <p:nvPicPr>
          <p:cNvPr id="357" name="Google Shape;357;p31"/>
          <p:cNvPicPr preferRelativeResize="0"/>
          <p:nvPr/>
        </p:nvPicPr>
        <p:blipFill>
          <a:blip r:embed="rId2">
            <a:alphaModFix amt="42000"/>
          </a:blip>
          <a:stretch>
            <a:fillRect/>
          </a:stretch>
        </p:blipFill>
        <p:spPr>
          <a:xfrm flipH="1">
            <a:off x="3034665" y="-2013164"/>
            <a:ext cx="4266900" cy="2787649"/>
          </a:xfrm>
          <a:prstGeom prst="rect">
            <a:avLst/>
          </a:prstGeom>
          <a:noFill/>
          <a:ln>
            <a:noFill/>
          </a:ln>
        </p:spPr>
      </p:pic>
      <p:pic>
        <p:nvPicPr>
          <p:cNvPr id="358" name="Google Shape;358;p31"/>
          <p:cNvPicPr preferRelativeResize="0"/>
          <p:nvPr/>
        </p:nvPicPr>
        <p:blipFill>
          <a:blip r:embed="rId4">
            <a:alphaModFix/>
          </a:blip>
          <a:stretch>
            <a:fillRect/>
          </a:stretch>
        </p:blipFill>
        <p:spPr>
          <a:xfrm rot="1621721">
            <a:off x="6432530" y="-1507268"/>
            <a:ext cx="4231198" cy="2764324"/>
          </a:xfrm>
          <a:prstGeom prst="rect">
            <a:avLst/>
          </a:prstGeom>
          <a:noFill/>
          <a:ln>
            <a:noFill/>
          </a:ln>
        </p:spPr>
      </p:pic>
      <p:pic>
        <p:nvPicPr>
          <p:cNvPr id="359" name="Google Shape;359;p31"/>
          <p:cNvPicPr preferRelativeResize="0"/>
          <p:nvPr/>
        </p:nvPicPr>
        <p:blipFill>
          <a:blip r:embed="rId3">
            <a:alphaModFix amt="42000"/>
          </a:blip>
          <a:stretch>
            <a:fillRect/>
          </a:stretch>
        </p:blipFill>
        <p:spPr>
          <a:xfrm rot="-878928">
            <a:off x="-1205784" y="-1518937"/>
            <a:ext cx="4266899" cy="2787648"/>
          </a:xfrm>
          <a:prstGeom prst="rect">
            <a:avLst/>
          </a:prstGeom>
          <a:noFill/>
          <a:ln>
            <a:noFill/>
          </a:ln>
        </p:spPr>
      </p:pic>
      <p:pic>
        <p:nvPicPr>
          <p:cNvPr id="360" name="Google Shape;360;p31"/>
          <p:cNvPicPr preferRelativeResize="0"/>
          <p:nvPr/>
        </p:nvPicPr>
        <p:blipFill>
          <a:blip r:embed="rId5">
            <a:alphaModFix/>
          </a:blip>
          <a:stretch>
            <a:fillRect/>
          </a:stretch>
        </p:blipFill>
        <p:spPr>
          <a:xfrm rot="9030618">
            <a:off x="-284274" y="-736662"/>
            <a:ext cx="953652" cy="1532316"/>
          </a:xfrm>
          <a:prstGeom prst="rect">
            <a:avLst/>
          </a:prstGeom>
          <a:noFill/>
          <a:ln>
            <a:noFill/>
          </a:ln>
        </p:spPr>
      </p:pic>
      <p:pic>
        <p:nvPicPr>
          <p:cNvPr id="361" name="Google Shape;361;p31"/>
          <p:cNvPicPr preferRelativeResize="0"/>
          <p:nvPr/>
        </p:nvPicPr>
        <p:blipFill>
          <a:blip r:embed="rId6">
            <a:alphaModFix/>
          </a:blip>
          <a:stretch>
            <a:fillRect/>
          </a:stretch>
        </p:blipFill>
        <p:spPr>
          <a:xfrm flipH="1">
            <a:off x="-713900" y="4161637"/>
            <a:ext cx="1544577" cy="1650623"/>
          </a:xfrm>
          <a:prstGeom prst="rect">
            <a:avLst/>
          </a:prstGeom>
          <a:noFill/>
          <a:ln>
            <a:noFill/>
          </a:ln>
        </p:spPr>
      </p:pic>
      <p:pic>
        <p:nvPicPr>
          <p:cNvPr id="362" name="Google Shape;362;p31"/>
          <p:cNvPicPr preferRelativeResize="0"/>
          <p:nvPr/>
        </p:nvPicPr>
        <p:blipFill>
          <a:blip r:embed="rId6">
            <a:alphaModFix/>
          </a:blip>
          <a:stretch>
            <a:fillRect/>
          </a:stretch>
        </p:blipFill>
        <p:spPr>
          <a:xfrm rot="10800000" flipH="1">
            <a:off x="8084488" y="-950413"/>
            <a:ext cx="1544577" cy="165062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_1">
    <p:spTree>
      <p:nvGrpSpPr>
        <p:cNvPr id="1" name="Shape 363"/>
        <p:cNvGrpSpPr/>
        <p:nvPr/>
      </p:nvGrpSpPr>
      <p:grpSpPr>
        <a:xfrm>
          <a:off x="0" y="0"/>
          <a:ext cx="0" cy="0"/>
          <a:chOff x="0" y="0"/>
          <a:chExt cx="0" cy="0"/>
        </a:xfrm>
      </p:grpSpPr>
      <p:pic>
        <p:nvPicPr>
          <p:cNvPr id="364" name="Google Shape;364;p32"/>
          <p:cNvPicPr preferRelativeResize="0"/>
          <p:nvPr/>
        </p:nvPicPr>
        <p:blipFill>
          <a:blip r:embed="rId2">
            <a:alphaModFix/>
          </a:blip>
          <a:stretch>
            <a:fillRect/>
          </a:stretch>
        </p:blipFill>
        <p:spPr>
          <a:xfrm rot="10800000" flipH="1">
            <a:off x="0" y="1762326"/>
            <a:ext cx="3238751" cy="3424348"/>
          </a:xfrm>
          <a:prstGeom prst="rect">
            <a:avLst/>
          </a:prstGeom>
          <a:noFill/>
          <a:ln>
            <a:noFill/>
          </a:ln>
        </p:spPr>
      </p:pic>
      <p:pic>
        <p:nvPicPr>
          <p:cNvPr id="365" name="Google Shape;365;p32"/>
          <p:cNvPicPr preferRelativeResize="0"/>
          <p:nvPr/>
        </p:nvPicPr>
        <p:blipFill>
          <a:blip r:embed="rId3">
            <a:alphaModFix amt="42000"/>
          </a:blip>
          <a:stretch>
            <a:fillRect/>
          </a:stretch>
        </p:blipFill>
        <p:spPr>
          <a:xfrm rot="-1771295">
            <a:off x="-1665953" y="-1482274"/>
            <a:ext cx="4266903" cy="2787650"/>
          </a:xfrm>
          <a:prstGeom prst="rect">
            <a:avLst/>
          </a:prstGeom>
          <a:noFill/>
          <a:ln>
            <a:noFill/>
          </a:ln>
        </p:spPr>
      </p:pic>
      <p:pic>
        <p:nvPicPr>
          <p:cNvPr id="366" name="Google Shape;366;p32"/>
          <p:cNvPicPr preferRelativeResize="0"/>
          <p:nvPr/>
        </p:nvPicPr>
        <p:blipFill>
          <a:blip r:embed="rId4">
            <a:alphaModFix/>
          </a:blip>
          <a:stretch>
            <a:fillRect/>
          </a:stretch>
        </p:blipFill>
        <p:spPr>
          <a:xfrm rot="1448344" flipH="1">
            <a:off x="-555152" y="-1965556"/>
            <a:ext cx="3422157" cy="2235759"/>
          </a:xfrm>
          <a:prstGeom prst="rect">
            <a:avLst/>
          </a:prstGeom>
          <a:noFill/>
          <a:ln>
            <a:noFill/>
          </a:ln>
        </p:spPr>
      </p:pic>
      <p:pic>
        <p:nvPicPr>
          <p:cNvPr id="367" name="Google Shape;367;p32"/>
          <p:cNvPicPr preferRelativeResize="0"/>
          <p:nvPr/>
        </p:nvPicPr>
        <p:blipFill>
          <a:blip r:embed="rId4">
            <a:alphaModFix/>
          </a:blip>
          <a:stretch>
            <a:fillRect/>
          </a:stretch>
        </p:blipFill>
        <p:spPr>
          <a:xfrm rot="7791725">
            <a:off x="7198500" y="4068718"/>
            <a:ext cx="3422156" cy="2235759"/>
          </a:xfrm>
          <a:prstGeom prst="rect">
            <a:avLst/>
          </a:prstGeom>
          <a:noFill/>
          <a:ln>
            <a:noFill/>
          </a:ln>
        </p:spPr>
      </p:pic>
      <p:pic>
        <p:nvPicPr>
          <p:cNvPr id="368" name="Google Shape;368;p32"/>
          <p:cNvPicPr preferRelativeResize="0"/>
          <p:nvPr/>
        </p:nvPicPr>
        <p:blipFill>
          <a:blip r:embed="rId3">
            <a:alphaModFix amt="42000"/>
          </a:blip>
          <a:stretch>
            <a:fillRect/>
          </a:stretch>
        </p:blipFill>
        <p:spPr>
          <a:xfrm rot="9948443" flipH="1">
            <a:off x="5703848" y="4024626"/>
            <a:ext cx="4266902" cy="2787650"/>
          </a:xfrm>
          <a:prstGeom prst="rect">
            <a:avLst/>
          </a:prstGeom>
          <a:noFill/>
          <a:ln>
            <a:noFill/>
          </a:ln>
        </p:spPr>
      </p:pic>
      <p:pic>
        <p:nvPicPr>
          <p:cNvPr id="369" name="Google Shape;369;p32"/>
          <p:cNvPicPr preferRelativeResize="0"/>
          <p:nvPr/>
        </p:nvPicPr>
        <p:blipFill>
          <a:blip r:embed="rId5">
            <a:alphaModFix/>
          </a:blip>
          <a:stretch>
            <a:fillRect/>
          </a:stretch>
        </p:blipFill>
        <p:spPr>
          <a:xfrm rot="10800000" flipH="1">
            <a:off x="5751650" y="0"/>
            <a:ext cx="3392350" cy="358674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BLANK_1_1_1_1_1_1_1_1_2">
    <p:spTree>
      <p:nvGrpSpPr>
        <p:cNvPr id="1" name="Shape 370"/>
        <p:cNvGrpSpPr/>
        <p:nvPr/>
      </p:nvGrpSpPr>
      <p:grpSpPr>
        <a:xfrm>
          <a:off x="0" y="0"/>
          <a:ext cx="0" cy="0"/>
          <a:chOff x="0" y="0"/>
          <a:chExt cx="0" cy="0"/>
        </a:xfrm>
      </p:grpSpPr>
      <p:pic>
        <p:nvPicPr>
          <p:cNvPr id="371" name="Google Shape;371;p33"/>
          <p:cNvPicPr preferRelativeResize="0"/>
          <p:nvPr/>
        </p:nvPicPr>
        <p:blipFill>
          <a:blip r:embed="rId2">
            <a:alphaModFix/>
          </a:blip>
          <a:stretch>
            <a:fillRect/>
          </a:stretch>
        </p:blipFill>
        <p:spPr>
          <a:xfrm rot="-4011325" flipH="1">
            <a:off x="-1912297" y="-1007742"/>
            <a:ext cx="3960773" cy="2587652"/>
          </a:xfrm>
          <a:prstGeom prst="rect">
            <a:avLst/>
          </a:prstGeom>
          <a:noFill/>
          <a:ln>
            <a:noFill/>
          </a:ln>
        </p:spPr>
      </p:pic>
      <p:pic>
        <p:nvPicPr>
          <p:cNvPr id="372" name="Google Shape;372;p33"/>
          <p:cNvPicPr preferRelativeResize="0"/>
          <p:nvPr/>
        </p:nvPicPr>
        <p:blipFill>
          <a:blip r:embed="rId3">
            <a:alphaModFix/>
          </a:blip>
          <a:stretch>
            <a:fillRect/>
          </a:stretch>
        </p:blipFill>
        <p:spPr>
          <a:xfrm rot="8803508">
            <a:off x="-569849" y="-508454"/>
            <a:ext cx="1486975" cy="1589081"/>
          </a:xfrm>
          <a:prstGeom prst="rect">
            <a:avLst/>
          </a:prstGeom>
          <a:noFill/>
          <a:ln>
            <a:noFill/>
          </a:ln>
        </p:spPr>
      </p:pic>
      <p:pic>
        <p:nvPicPr>
          <p:cNvPr id="373" name="Google Shape;373;p33"/>
          <p:cNvPicPr preferRelativeResize="0"/>
          <p:nvPr/>
        </p:nvPicPr>
        <p:blipFill>
          <a:blip r:embed="rId4">
            <a:alphaModFix amt="42000"/>
          </a:blip>
          <a:stretch>
            <a:fillRect/>
          </a:stretch>
        </p:blipFill>
        <p:spPr>
          <a:xfrm rot="10098492" flipH="1">
            <a:off x="7210072" y="3504249"/>
            <a:ext cx="4266901" cy="2787650"/>
          </a:xfrm>
          <a:prstGeom prst="rect">
            <a:avLst/>
          </a:prstGeom>
          <a:noFill/>
          <a:ln>
            <a:noFill/>
          </a:ln>
        </p:spPr>
      </p:pic>
      <p:pic>
        <p:nvPicPr>
          <p:cNvPr id="374" name="Google Shape;374;p33"/>
          <p:cNvPicPr preferRelativeResize="0"/>
          <p:nvPr/>
        </p:nvPicPr>
        <p:blipFill>
          <a:blip r:embed="rId5">
            <a:alphaModFix amt="42000"/>
          </a:blip>
          <a:stretch>
            <a:fillRect/>
          </a:stretch>
        </p:blipFill>
        <p:spPr>
          <a:xfrm rot="-10456230">
            <a:off x="4597746" y="4099209"/>
            <a:ext cx="4266902" cy="278764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2800"/>
              <a:buFont typeface="Fahkwang"/>
              <a:buNone/>
              <a:defRPr sz="2800">
                <a:solidFill>
                  <a:schemeClr val="lt2"/>
                </a:solidFill>
                <a:latin typeface="Fahkwang"/>
                <a:ea typeface="Fahkwang"/>
                <a:cs typeface="Fahkwang"/>
                <a:sym typeface="Fahkwang"/>
              </a:defRPr>
            </a:lvl1pPr>
            <a:lvl2pPr lvl="1" rtl="0">
              <a:spcBef>
                <a:spcPts val="0"/>
              </a:spcBef>
              <a:spcAft>
                <a:spcPts val="0"/>
              </a:spcAft>
              <a:buClr>
                <a:schemeClr val="lt2"/>
              </a:buClr>
              <a:buSzPts val="2800"/>
              <a:buFont typeface="Fahkwang"/>
              <a:buNone/>
              <a:defRPr sz="2800" i="1">
                <a:solidFill>
                  <a:schemeClr val="lt2"/>
                </a:solidFill>
                <a:latin typeface="Fahkwang"/>
                <a:ea typeface="Fahkwang"/>
                <a:cs typeface="Fahkwang"/>
                <a:sym typeface="Fahkwang"/>
              </a:defRPr>
            </a:lvl2pPr>
            <a:lvl3pPr lvl="2" rtl="0">
              <a:spcBef>
                <a:spcPts val="0"/>
              </a:spcBef>
              <a:spcAft>
                <a:spcPts val="0"/>
              </a:spcAft>
              <a:buClr>
                <a:schemeClr val="lt2"/>
              </a:buClr>
              <a:buSzPts val="2800"/>
              <a:buFont typeface="Fahkwang"/>
              <a:buNone/>
              <a:defRPr sz="2800" i="1">
                <a:solidFill>
                  <a:schemeClr val="lt2"/>
                </a:solidFill>
                <a:latin typeface="Fahkwang"/>
                <a:ea typeface="Fahkwang"/>
                <a:cs typeface="Fahkwang"/>
                <a:sym typeface="Fahkwang"/>
              </a:defRPr>
            </a:lvl3pPr>
            <a:lvl4pPr lvl="3" rtl="0">
              <a:spcBef>
                <a:spcPts val="0"/>
              </a:spcBef>
              <a:spcAft>
                <a:spcPts val="0"/>
              </a:spcAft>
              <a:buClr>
                <a:schemeClr val="lt2"/>
              </a:buClr>
              <a:buSzPts val="2800"/>
              <a:buFont typeface="Fahkwang"/>
              <a:buNone/>
              <a:defRPr sz="2800" i="1">
                <a:solidFill>
                  <a:schemeClr val="lt2"/>
                </a:solidFill>
                <a:latin typeface="Fahkwang"/>
                <a:ea typeface="Fahkwang"/>
                <a:cs typeface="Fahkwang"/>
                <a:sym typeface="Fahkwang"/>
              </a:defRPr>
            </a:lvl4pPr>
            <a:lvl5pPr lvl="4" rtl="0">
              <a:spcBef>
                <a:spcPts val="0"/>
              </a:spcBef>
              <a:spcAft>
                <a:spcPts val="0"/>
              </a:spcAft>
              <a:buClr>
                <a:schemeClr val="lt2"/>
              </a:buClr>
              <a:buSzPts val="2800"/>
              <a:buFont typeface="Fahkwang"/>
              <a:buNone/>
              <a:defRPr sz="2800" i="1">
                <a:solidFill>
                  <a:schemeClr val="lt2"/>
                </a:solidFill>
                <a:latin typeface="Fahkwang"/>
                <a:ea typeface="Fahkwang"/>
                <a:cs typeface="Fahkwang"/>
                <a:sym typeface="Fahkwang"/>
              </a:defRPr>
            </a:lvl5pPr>
            <a:lvl6pPr lvl="5" rtl="0">
              <a:spcBef>
                <a:spcPts val="0"/>
              </a:spcBef>
              <a:spcAft>
                <a:spcPts val="0"/>
              </a:spcAft>
              <a:buClr>
                <a:schemeClr val="lt2"/>
              </a:buClr>
              <a:buSzPts val="2800"/>
              <a:buFont typeface="Fahkwang"/>
              <a:buNone/>
              <a:defRPr sz="2800" i="1">
                <a:solidFill>
                  <a:schemeClr val="lt2"/>
                </a:solidFill>
                <a:latin typeface="Fahkwang"/>
                <a:ea typeface="Fahkwang"/>
                <a:cs typeface="Fahkwang"/>
                <a:sym typeface="Fahkwang"/>
              </a:defRPr>
            </a:lvl6pPr>
            <a:lvl7pPr lvl="6" rtl="0">
              <a:spcBef>
                <a:spcPts val="0"/>
              </a:spcBef>
              <a:spcAft>
                <a:spcPts val="0"/>
              </a:spcAft>
              <a:buClr>
                <a:schemeClr val="lt2"/>
              </a:buClr>
              <a:buSzPts val="2800"/>
              <a:buFont typeface="Fahkwang"/>
              <a:buNone/>
              <a:defRPr sz="2800" i="1">
                <a:solidFill>
                  <a:schemeClr val="lt2"/>
                </a:solidFill>
                <a:latin typeface="Fahkwang"/>
                <a:ea typeface="Fahkwang"/>
                <a:cs typeface="Fahkwang"/>
                <a:sym typeface="Fahkwang"/>
              </a:defRPr>
            </a:lvl7pPr>
            <a:lvl8pPr lvl="7" rtl="0">
              <a:spcBef>
                <a:spcPts val="0"/>
              </a:spcBef>
              <a:spcAft>
                <a:spcPts val="0"/>
              </a:spcAft>
              <a:buClr>
                <a:schemeClr val="lt2"/>
              </a:buClr>
              <a:buSzPts val="2800"/>
              <a:buFont typeface="Fahkwang"/>
              <a:buNone/>
              <a:defRPr sz="2800" i="1">
                <a:solidFill>
                  <a:schemeClr val="lt2"/>
                </a:solidFill>
                <a:latin typeface="Fahkwang"/>
                <a:ea typeface="Fahkwang"/>
                <a:cs typeface="Fahkwang"/>
                <a:sym typeface="Fahkwang"/>
              </a:defRPr>
            </a:lvl8pPr>
            <a:lvl9pPr lvl="8" rtl="0">
              <a:spcBef>
                <a:spcPts val="0"/>
              </a:spcBef>
              <a:spcAft>
                <a:spcPts val="0"/>
              </a:spcAft>
              <a:buClr>
                <a:schemeClr val="lt2"/>
              </a:buClr>
              <a:buSzPts val="2800"/>
              <a:buFont typeface="Fahkwang"/>
              <a:buNone/>
              <a:defRPr sz="2800" i="1">
                <a:solidFill>
                  <a:schemeClr val="lt2"/>
                </a:solidFill>
                <a:latin typeface="Fahkwang"/>
                <a:ea typeface="Fahkwang"/>
                <a:cs typeface="Fahkwang"/>
                <a:sym typeface="Fahkwang"/>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1pPr>
            <a:lvl2pPr marL="914400" lvl="1"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5" r:id="rId3"/>
    <p:sldLayoutId id="2147483658" r:id="rId4"/>
    <p:sldLayoutId id="2147483661" r:id="rId5"/>
    <p:sldLayoutId id="2147483677" r:id="rId6"/>
    <p:sldLayoutId id="2147483678" r:id="rId7"/>
    <p:sldLayoutId id="2147483679"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7"/>
          <p:cNvSpPr txBox="1">
            <a:spLocks noGrp="1"/>
          </p:cNvSpPr>
          <p:nvPr>
            <p:ph type="ctrTitle"/>
          </p:nvPr>
        </p:nvSpPr>
        <p:spPr>
          <a:xfrm>
            <a:off x="1029150" y="755924"/>
            <a:ext cx="7085700" cy="225950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100" dirty="0"/>
              <a:t> </a:t>
            </a:r>
            <a:r>
              <a:rPr lang="uk-UA" sz="3200" b="1" i="1" dirty="0">
                <a:latin typeface="Georgia" panose="02040502050405020303" pitchFamily="18" charset="0"/>
              </a:rPr>
              <a:t>Воркшоп</a:t>
            </a:r>
            <a:br>
              <a:rPr lang="uk-UA" sz="3200" dirty="0">
                <a:latin typeface="Georgia" panose="02040502050405020303" pitchFamily="18" charset="0"/>
              </a:rPr>
            </a:br>
            <a:r>
              <a:rPr lang="uk-UA" sz="3200" dirty="0">
                <a:latin typeface="Georgia" panose="02040502050405020303" pitchFamily="18" charset="0"/>
              </a:rPr>
              <a:t> </a:t>
            </a:r>
            <a:br>
              <a:rPr lang="uk-UA" sz="3200" dirty="0">
                <a:latin typeface="Georgia" panose="02040502050405020303" pitchFamily="18" charset="0"/>
              </a:rPr>
            </a:br>
            <a:r>
              <a:rPr lang="uk-UA" sz="4000" dirty="0">
                <a:latin typeface="Georgia" panose="02040502050405020303" pitchFamily="18" charset="0"/>
              </a:rPr>
              <a:t>«</a:t>
            </a:r>
            <a:r>
              <a:rPr lang="uk-UA" sz="4000" dirty="0">
                <a:latin typeface="Georgia" panose="02040502050405020303" pitchFamily="18" charset="0"/>
                <a:cs typeface="Times New Roman" panose="02020603050405020304" pitchFamily="18" charset="0"/>
                <a:sym typeface="Ingrid Darling"/>
              </a:rPr>
              <a:t>Психологічний комфорт педагога в закладі освіти»</a:t>
            </a:r>
            <a:endParaRPr sz="4000" dirty="0">
              <a:solidFill>
                <a:schemeClr val="accent3"/>
              </a:solidFill>
              <a:latin typeface="Georgia" panose="02040502050405020303" pitchFamily="18" charset="0"/>
            </a:endParaRPr>
          </a:p>
        </p:txBody>
      </p:sp>
      <p:pic>
        <p:nvPicPr>
          <p:cNvPr id="387" name="Google Shape;387;p37"/>
          <p:cNvPicPr preferRelativeResize="0"/>
          <p:nvPr/>
        </p:nvPicPr>
        <p:blipFill>
          <a:blip r:embed="rId3">
            <a:alphaModFix/>
          </a:blip>
          <a:stretch>
            <a:fillRect/>
          </a:stretch>
        </p:blipFill>
        <p:spPr>
          <a:xfrm>
            <a:off x="3244342" y="3779550"/>
            <a:ext cx="2655307" cy="2638500"/>
          </a:xfrm>
          <a:prstGeom prst="rect">
            <a:avLst/>
          </a:prstGeom>
          <a:noFill/>
          <a:ln>
            <a:noFill/>
          </a:ln>
        </p:spPr>
      </p:pic>
      <p:pic>
        <p:nvPicPr>
          <p:cNvPr id="388" name="Google Shape;388;p37"/>
          <p:cNvPicPr preferRelativeResize="0"/>
          <p:nvPr/>
        </p:nvPicPr>
        <p:blipFill>
          <a:blip r:embed="rId4">
            <a:alphaModFix/>
          </a:blip>
          <a:stretch>
            <a:fillRect/>
          </a:stretch>
        </p:blipFill>
        <p:spPr>
          <a:xfrm>
            <a:off x="2515125" y="4416475"/>
            <a:ext cx="2427476" cy="2594152"/>
          </a:xfrm>
          <a:prstGeom prst="rect">
            <a:avLst/>
          </a:prstGeom>
          <a:noFill/>
          <a:ln>
            <a:noFill/>
          </a:ln>
        </p:spPr>
      </p:pic>
      <p:pic>
        <p:nvPicPr>
          <p:cNvPr id="389" name="Google Shape;389;p37"/>
          <p:cNvPicPr preferRelativeResize="0"/>
          <p:nvPr/>
        </p:nvPicPr>
        <p:blipFill>
          <a:blip r:embed="rId5">
            <a:alphaModFix/>
          </a:blip>
          <a:stretch>
            <a:fillRect/>
          </a:stretch>
        </p:blipFill>
        <p:spPr>
          <a:xfrm rot="4840453">
            <a:off x="4250711" y="4798521"/>
            <a:ext cx="2119579" cy="2007358"/>
          </a:xfrm>
          <a:prstGeom prst="rect">
            <a:avLst/>
          </a:prstGeom>
          <a:noFill/>
          <a:ln>
            <a:noFill/>
          </a:ln>
        </p:spPr>
      </p:pic>
      <p:cxnSp>
        <p:nvCxnSpPr>
          <p:cNvPr id="390" name="Google Shape;390;p37"/>
          <p:cNvCxnSpPr/>
          <p:nvPr/>
        </p:nvCxnSpPr>
        <p:spPr>
          <a:xfrm>
            <a:off x="2134650" y="3015438"/>
            <a:ext cx="48747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4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uk-UA" dirty="0"/>
              <a:t>Вправа «Стенд радості»</a:t>
            </a:r>
          </a:p>
        </p:txBody>
      </p:sp>
      <p:sp>
        <p:nvSpPr>
          <p:cNvPr id="451" name="Google Shape;451;p43"/>
          <p:cNvSpPr txBox="1">
            <a:spLocks noGrp="1"/>
          </p:cNvSpPr>
          <p:nvPr>
            <p:ph type="subTitle" idx="1"/>
          </p:nvPr>
        </p:nvSpPr>
        <p:spPr>
          <a:xfrm>
            <a:off x="476409" y="1159749"/>
            <a:ext cx="4418319" cy="3619715"/>
          </a:xfrm>
          <a:prstGeom prst="rect">
            <a:avLst/>
          </a:prstGeom>
        </p:spPr>
        <p:txBody>
          <a:bodyPr spcFirstLastPara="1" wrap="square" lIns="91425" tIns="91425" rIns="91425" bIns="91425" anchor="t" anchorCtr="0">
            <a:noAutofit/>
          </a:bodyPr>
          <a:lstStyle/>
          <a:p>
            <a:pPr marL="0" lvl="0" indent="0">
              <a:buNone/>
            </a:pPr>
            <a:r>
              <a:rPr lang="uk-UA" sz="2000" i="1" dirty="0"/>
              <a:t>Мета: </a:t>
            </a:r>
            <a:r>
              <a:rPr lang="uk-UA" sz="2000" dirty="0"/>
              <a:t>розвиток позитивної складової емоційного компоненту професійної спрямованості.</a:t>
            </a:r>
          </a:p>
          <a:p>
            <a:pPr marL="0" lvl="0" indent="0">
              <a:buNone/>
            </a:pPr>
            <a:endParaRPr lang="uk-UA" sz="2000" dirty="0"/>
          </a:p>
          <a:p>
            <a:pPr marL="0" lvl="0" indent="0">
              <a:buNone/>
            </a:pPr>
            <a:r>
              <a:rPr lang="uk-UA" sz="2000" i="1" dirty="0"/>
              <a:t>Хід вправи. </a:t>
            </a:r>
            <a:r>
              <a:rPr lang="uk-UA" sz="2000" dirty="0"/>
              <a:t>Учасники прописують що приємного чи радісного є у роботі.</a:t>
            </a:r>
          </a:p>
          <a:p>
            <a:pPr marL="0" lvl="0" indent="0">
              <a:buNone/>
            </a:pPr>
            <a:r>
              <a:rPr lang="uk-UA" sz="2000" dirty="0"/>
              <a:t>По закінченні кожний учасник розповідає про ті радощі, які він виділив (можна показати за допомогою пантоміміки, а інші учасники - відгадують).</a:t>
            </a:r>
          </a:p>
          <a:p>
            <a:pPr marL="0" lvl="0" indent="0">
              <a:buNone/>
            </a:pPr>
            <a:endParaRPr lang="ru-RU" dirty="0"/>
          </a:p>
          <a:p>
            <a:pPr marL="0" lvl="0" indent="0" algn="l" rtl="0">
              <a:spcBef>
                <a:spcPts val="0"/>
              </a:spcBef>
              <a:spcAft>
                <a:spcPts val="0"/>
              </a:spcAft>
              <a:buNone/>
            </a:pPr>
            <a:endParaRPr dirty="0"/>
          </a:p>
        </p:txBody>
      </p:sp>
      <p:cxnSp>
        <p:nvCxnSpPr>
          <p:cNvPr id="452" name="Google Shape;452;p43"/>
          <p:cNvCxnSpPr/>
          <p:nvPr/>
        </p:nvCxnSpPr>
        <p:spPr>
          <a:xfrm>
            <a:off x="720000" y="980907"/>
            <a:ext cx="5814600" cy="0"/>
          </a:xfrm>
          <a:prstGeom prst="straightConnector1">
            <a:avLst/>
          </a:prstGeom>
          <a:noFill/>
          <a:ln w="9525" cap="flat" cmpd="sng">
            <a:solidFill>
              <a:schemeClr val="lt2"/>
            </a:solidFill>
            <a:prstDash val="solid"/>
            <a:round/>
            <a:headEnd type="none" w="med" len="med"/>
            <a:tailEnd type="none" w="med" len="med"/>
          </a:ln>
        </p:spPr>
      </p:cxnSp>
      <p:pic>
        <p:nvPicPr>
          <p:cNvPr id="453" name="Google Shape;453;p43"/>
          <p:cNvPicPr preferRelativeResize="0"/>
          <p:nvPr/>
        </p:nvPicPr>
        <p:blipFill>
          <a:blip r:embed="rId3">
            <a:alphaModFix/>
          </a:blip>
          <a:stretch>
            <a:fillRect/>
          </a:stretch>
        </p:blipFill>
        <p:spPr>
          <a:xfrm>
            <a:off x="5222412" y="1349313"/>
            <a:ext cx="3176626" cy="3156527"/>
          </a:xfrm>
          <a:prstGeom prst="rect">
            <a:avLst/>
          </a:prstGeom>
          <a:noFill/>
          <a:ln>
            <a:noFill/>
          </a:ln>
        </p:spPr>
      </p:pic>
      <p:pic>
        <p:nvPicPr>
          <p:cNvPr id="454" name="Google Shape;454;p43"/>
          <p:cNvPicPr preferRelativeResize="0"/>
          <p:nvPr/>
        </p:nvPicPr>
        <p:blipFill>
          <a:blip r:embed="rId4">
            <a:alphaModFix/>
          </a:blip>
          <a:stretch>
            <a:fillRect/>
          </a:stretch>
        </p:blipFill>
        <p:spPr>
          <a:xfrm rot="4840453">
            <a:off x="6734811" y="2214809"/>
            <a:ext cx="2119579" cy="2007358"/>
          </a:xfrm>
          <a:prstGeom prst="rect">
            <a:avLst/>
          </a:prstGeom>
          <a:noFill/>
          <a:ln>
            <a:noFill/>
          </a:ln>
        </p:spPr>
      </p:pic>
    </p:spTree>
    <p:extLst>
      <p:ext uri="{BB962C8B-B14F-4D97-AF65-F5344CB8AC3E}">
        <p14:creationId xmlns:p14="http://schemas.microsoft.com/office/powerpoint/2010/main" val="1956451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44"/>
          <p:cNvSpPr txBox="1">
            <a:spLocks noGrp="1"/>
          </p:cNvSpPr>
          <p:nvPr>
            <p:ph type="title"/>
          </p:nvPr>
        </p:nvSpPr>
        <p:spPr>
          <a:xfrm>
            <a:off x="197893" y="81887"/>
            <a:ext cx="8618561" cy="994216"/>
          </a:xfrm>
          <a:prstGeom prst="rect">
            <a:avLst/>
          </a:prstGeom>
        </p:spPr>
        <p:txBody>
          <a:bodyPr spcFirstLastPara="1" wrap="square" lIns="91425" tIns="91425" rIns="91425" bIns="91425" anchor="ctr" anchorCtr="0">
            <a:noAutofit/>
          </a:bodyPr>
          <a:lstStyle/>
          <a:p>
            <a:pPr lvl="0"/>
            <a:r>
              <a:rPr lang="uk-UA" b="1" dirty="0"/>
              <a:t>Основні групи конфліктів в педагогічному колективі:</a:t>
            </a:r>
          </a:p>
        </p:txBody>
      </p:sp>
      <p:sp>
        <p:nvSpPr>
          <p:cNvPr id="460" name="Google Shape;460;p44"/>
          <p:cNvSpPr txBox="1">
            <a:spLocks noGrp="1"/>
          </p:cNvSpPr>
          <p:nvPr>
            <p:ph type="subTitle" idx="2"/>
          </p:nvPr>
        </p:nvSpPr>
        <p:spPr>
          <a:xfrm>
            <a:off x="197893" y="1837869"/>
            <a:ext cx="2907600" cy="1983503"/>
          </a:xfrm>
          <a:prstGeom prst="rect">
            <a:avLst/>
          </a:prstGeom>
        </p:spPr>
        <p:txBody>
          <a:bodyPr spcFirstLastPara="1" wrap="square" lIns="91425" tIns="91425" rIns="91425" bIns="91425" anchor="ctr" anchorCtr="0">
            <a:noAutofit/>
          </a:bodyPr>
          <a:lstStyle/>
          <a:p>
            <a:pPr marL="0" lvl="0" indent="0"/>
            <a:r>
              <a:rPr lang="uk-UA" dirty="0"/>
              <a:t>Виникають, коли порушуються професійні, ділові зв’язки. Часто це наслідок некомпетентної діяльності вчителя, який не розуміє свої завдання, неправильно ставить цілі, безвідповідальний до своєї роботи.    (Я не розумію, що від мене всі хочуть….)</a:t>
            </a:r>
          </a:p>
        </p:txBody>
      </p:sp>
      <p:sp>
        <p:nvSpPr>
          <p:cNvPr id="461" name="Google Shape;461;p44"/>
          <p:cNvSpPr txBox="1">
            <a:spLocks noGrp="1"/>
          </p:cNvSpPr>
          <p:nvPr>
            <p:ph type="subTitle" idx="1"/>
          </p:nvPr>
        </p:nvSpPr>
        <p:spPr>
          <a:xfrm>
            <a:off x="720000" y="1090217"/>
            <a:ext cx="1924335" cy="666572"/>
          </a:xfrm>
          <a:prstGeom prst="rect">
            <a:avLst/>
          </a:prstGeom>
        </p:spPr>
        <p:txBody>
          <a:bodyPr spcFirstLastPara="1" wrap="square" lIns="91425" tIns="91425" rIns="91425" bIns="91425" anchor="ctr" anchorCtr="0">
            <a:noAutofit/>
          </a:bodyPr>
          <a:lstStyle/>
          <a:p>
            <a:pPr marL="0" lvl="0" indent="0" algn="l"/>
            <a:r>
              <a:rPr lang="uk-UA" b="1" dirty="0"/>
              <a:t>Професійні конфлікти</a:t>
            </a:r>
          </a:p>
        </p:txBody>
      </p:sp>
      <p:sp>
        <p:nvSpPr>
          <p:cNvPr id="462" name="Google Shape;462;p44"/>
          <p:cNvSpPr txBox="1">
            <a:spLocks noGrp="1"/>
          </p:cNvSpPr>
          <p:nvPr>
            <p:ph type="subTitle" idx="3"/>
          </p:nvPr>
        </p:nvSpPr>
        <p:spPr>
          <a:xfrm>
            <a:off x="5388567" y="1076103"/>
            <a:ext cx="2907600" cy="493390"/>
          </a:xfrm>
          <a:prstGeom prst="rect">
            <a:avLst/>
          </a:prstGeom>
        </p:spPr>
        <p:txBody>
          <a:bodyPr spcFirstLastPara="1" wrap="square" lIns="91425" tIns="91425" rIns="91425" bIns="91425" anchor="ctr" anchorCtr="0">
            <a:noAutofit/>
          </a:bodyPr>
          <a:lstStyle/>
          <a:p>
            <a:pPr marL="0" lvl="0" indent="0"/>
            <a:r>
              <a:rPr lang="uk-UA" b="1" dirty="0"/>
              <a:t>Конфлікти очікувань</a:t>
            </a:r>
          </a:p>
        </p:txBody>
      </p:sp>
      <p:sp>
        <p:nvSpPr>
          <p:cNvPr id="463" name="Google Shape;463;p44"/>
          <p:cNvSpPr txBox="1">
            <a:spLocks noGrp="1"/>
          </p:cNvSpPr>
          <p:nvPr>
            <p:ph type="subTitle" idx="4"/>
          </p:nvPr>
        </p:nvSpPr>
        <p:spPr>
          <a:xfrm>
            <a:off x="5388567" y="1822427"/>
            <a:ext cx="3659899" cy="1142719"/>
          </a:xfrm>
          <a:prstGeom prst="rect">
            <a:avLst/>
          </a:prstGeom>
        </p:spPr>
        <p:txBody>
          <a:bodyPr spcFirstLastPara="1" wrap="square" lIns="91425" tIns="91425" rIns="91425" bIns="91425" anchor="ctr" anchorCtr="0">
            <a:noAutofit/>
          </a:bodyPr>
          <a:lstStyle/>
          <a:p>
            <a:pPr marL="0" lvl="0" indent="0"/>
            <a:r>
              <a:rPr lang="uk-UA" dirty="0"/>
              <a:t>Виникають, коли поведінка не відповідає загально прийнятим етичним нормам, порушенням професійної етики, нетактовність з колегами.   (Мені байдуже. Я зроблю це так….)</a:t>
            </a:r>
          </a:p>
        </p:txBody>
      </p:sp>
      <p:cxnSp>
        <p:nvCxnSpPr>
          <p:cNvPr id="464" name="Google Shape;464;p44"/>
          <p:cNvCxnSpPr/>
          <p:nvPr/>
        </p:nvCxnSpPr>
        <p:spPr>
          <a:xfrm>
            <a:off x="720000" y="980907"/>
            <a:ext cx="5964000" cy="0"/>
          </a:xfrm>
          <a:prstGeom prst="straightConnector1">
            <a:avLst/>
          </a:prstGeom>
          <a:noFill/>
          <a:ln w="9525" cap="flat" cmpd="sng">
            <a:solidFill>
              <a:schemeClr val="lt2"/>
            </a:solidFill>
            <a:prstDash val="solid"/>
            <a:round/>
            <a:headEnd type="none" w="med" len="med"/>
            <a:tailEnd type="none" w="med" len="med"/>
          </a:ln>
        </p:spPr>
      </p:cxnSp>
      <p:sp>
        <p:nvSpPr>
          <p:cNvPr id="21" name="Google Shape;462;p44">
            <a:extLst>
              <a:ext uri="{FF2B5EF4-FFF2-40B4-BE49-F238E27FC236}">
                <a16:creationId xmlns:a16="http://schemas.microsoft.com/office/drawing/2014/main" id="{41BA6321-377B-4CF0-904A-FE1AA81A0107}"/>
              </a:ext>
            </a:extLst>
          </p:cNvPr>
          <p:cNvSpPr txBox="1">
            <a:spLocks/>
          </p:cNvSpPr>
          <p:nvPr/>
        </p:nvSpPr>
        <p:spPr>
          <a:xfrm>
            <a:off x="3182468" y="2826378"/>
            <a:ext cx="2907600" cy="60262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2100"/>
              <a:buFont typeface="Fahkwang"/>
              <a:buNone/>
              <a:defRPr sz="2100" b="0" i="0" u="none" strike="noStrike" cap="none">
                <a:solidFill>
                  <a:schemeClr val="accent3"/>
                </a:solidFill>
                <a:latin typeface="Fahkwang"/>
                <a:ea typeface="Fahkwang"/>
                <a:cs typeface="Fahkwang"/>
                <a:sym typeface="Fahkwang"/>
              </a:defRPr>
            </a:lvl1pPr>
            <a:lvl2pPr marL="914400" marR="0" lvl="1" indent="-317500" algn="ctr" rtl="0">
              <a:lnSpc>
                <a:spcPct val="100000"/>
              </a:lnSpc>
              <a:spcBef>
                <a:spcPts val="0"/>
              </a:spcBef>
              <a:spcAft>
                <a:spcPts val="0"/>
              </a:spcAft>
              <a:buClr>
                <a:schemeClr val="accent3"/>
              </a:buClr>
              <a:buSzPts val="2100"/>
              <a:buFont typeface="Fahkwang"/>
              <a:buNone/>
              <a:defRPr sz="2100" b="0" i="0" u="none" strike="noStrike" cap="none">
                <a:solidFill>
                  <a:schemeClr val="accent3"/>
                </a:solidFill>
                <a:latin typeface="Fahkwang"/>
                <a:ea typeface="Fahkwang"/>
                <a:cs typeface="Fahkwang"/>
                <a:sym typeface="Fahkwang"/>
              </a:defRPr>
            </a:lvl2pPr>
            <a:lvl3pPr marL="1371600" marR="0" lvl="2" indent="-317500" algn="ctr" rtl="0">
              <a:lnSpc>
                <a:spcPct val="100000"/>
              </a:lnSpc>
              <a:spcBef>
                <a:spcPts val="0"/>
              </a:spcBef>
              <a:spcAft>
                <a:spcPts val="0"/>
              </a:spcAft>
              <a:buClr>
                <a:schemeClr val="accent3"/>
              </a:buClr>
              <a:buSzPts val="2100"/>
              <a:buFont typeface="Fahkwang"/>
              <a:buNone/>
              <a:defRPr sz="2100" b="0" i="0" u="none" strike="noStrike" cap="none">
                <a:solidFill>
                  <a:schemeClr val="accent3"/>
                </a:solidFill>
                <a:latin typeface="Fahkwang"/>
                <a:ea typeface="Fahkwang"/>
                <a:cs typeface="Fahkwang"/>
                <a:sym typeface="Fahkwang"/>
              </a:defRPr>
            </a:lvl3pPr>
            <a:lvl4pPr marL="1828800" marR="0" lvl="3" indent="-317500" algn="ctr" rtl="0">
              <a:lnSpc>
                <a:spcPct val="100000"/>
              </a:lnSpc>
              <a:spcBef>
                <a:spcPts val="0"/>
              </a:spcBef>
              <a:spcAft>
                <a:spcPts val="0"/>
              </a:spcAft>
              <a:buClr>
                <a:schemeClr val="accent3"/>
              </a:buClr>
              <a:buSzPts val="2100"/>
              <a:buFont typeface="Fahkwang"/>
              <a:buNone/>
              <a:defRPr sz="2100" b="0" i="0" u="none" strike="noStrike" cap="none">
                <a:solidFill>
                  <a:schemeClr val="accent3"/>
                </a:solidFill>
                <a:latin typeface="Fahkwang"/>
                <a:ea typeface="Fahkwang"/>
                <a:cs typeface="Fahkwang"/>
                <a:sym typeface="Fahkwang"/>
              </a:defRPr>
            </a:lvl4pPr>
            <a:lvl5pPr marL="2286000" marR="0" lvl="4" indent="-317500" algn="ctr" rtl="0">
              <a:lnSpc>
                <a:spcPct val="100000"/>
              </a:lnSpc>
              <a:spcBef>
                <a:spcPts val="0"/>
              </a:spcBef>
              <a:spcAft>
                <a:spcPts val="0"/>
              </a:spcAft>
              <a:buClr>
                <a:schemeClr val="accent3"/>
              </a:buClr>
              <a:buSzPts val="2100"/>
              <a:buFont typeface="Fahkwang"/>
              <a:buNone/>
              <a:defRPr sz="2100" b="0" i="0" u="none" strike="noStrike" cap="none">
                <a:solidFill>
                  <a:schemeClr val="accent3"/>
                </a:solidFill>
                <a:latin typeface="Fahkwang"/>
                <a:ea typeface="Fahkwang"/>
                <a:cs typeface="Fahkwang"/>
                <a:sym typeface="Fahkwang"/>
              </a:defRPr>
            </a:lvl5pPr>
            <a:lvl6pPr marL="2743200" marR="0" lvl="5" indent="-317500" algn="ctr" rtl="0">
              <a:lnSpc>
                <a:spcPct val="100000"/>
              </a:lnSpc>
              <a:spcBef>
                <a:spcPts val="0"/>
              </a:spcBef>
              <a:spcAft>
                <a:spcPts val="0"/>
              </a:spcAft>
              <a:buClr>
                <a:schemeClr val="accent3"/>
              </a:buClr>
              <a:buSzPts val="2100"/>
              <a:buFont typeface="Fahkwang"/>
              <a:buNone/>
              <a:defRPr sz="2100" b="0" i="0" u="none" strike="noStrike" cap="none">
                <a:solidFill>
                  <a:schemeClr val="accent3"/>
                </a:solidFill>
                <a:latin typeface="Fahkwang"/>
                <a:ea typeface="Fahkwang"/>
                <a:cs typeface="Fahkwang"/>
                <a:sym typeface="Fahkwang"/>
              </a:defRPr>
            </a:lvl6pPr>
            <a:lvl7pPr marL="3200400" marR="0" lvl="6" indent="-317500" algn="ctr" rtl="0">
              <a:lnSpc>
                <a:spcPct val="100000"/>
              </a:lnSpc>
              <a:spcBef>
                <a:spcPts val="0"/>
              </a:spcBef>
              <a:spcAft>
                <a:spcPts val="0"/>
              </a:spcAft>
              <a:buClr>
                <a:schemeClr val="accent3"/>
              </a:buClr>
              <a:buSzPts val="2100"/>
              <a:buFont typeface="Fahkwang"/>
              <a:buNone/>
              <a:defRPr sz="2100" b="0" i="0" u="none" strike="noStrike" cap="none">
                <a:solidFill>
                  <a:schemeClr val="accent3"/>
                </a:solidFill>
                <a:latin typeface="Fahkwang"/>
                <a:ea typeface="Fahkwang"/>
                <a:cs typeface="Fahkwang"/>
                <a:sym typeface="Fahkwang"/>
              </a:defRPr>
            </a:lvl7pPr>
            <a:lvl8pPr marL="3657600" marR="0" lvl="7" indent="-317500" algn="ctr" rtl="0">
              <a:lnSpc>
                <a:spcPct val="100000"/>
              </a:lnSpc>
              <a:spcBef>
                <a:spcPts val="0"/>
              </a:spcBef>
              <a:spcAft>
                <a:spcPts val="0"/>
              </a:spcAft>
              <a:buClr>
                <a:schemeClr val="accent3"/>
              </a:buClr>
              <a:buSzPts val="2100"/>
              <a:buFont typeface="Fahkwang"/>
              <a:buNone/>
              <a:defRPr sz="2100" b="0" i="0" u="none" strike="noStrike" cap="none">
                <a:solidFill>
                  <a:schemeClr val="accent3"/>
                </a:solidFill>
                <a:latin typeface="Fahkwang"/>
                <a:ea typeface="Fahkwang"/>
                <a:cs typeface="Fahkwang"/>
                <a:sym typeface="Fahkwang"/>
              </a:defRPr>
            </a:lvl8pPr>
            <a:lvl9pPr marL="4114800" marR="0" lvl="8" indent="-317500" algn="ctr" rtl="0">
              <a:lnSpc>
                <a:spcPct val="100000"/>
              </a:lnSpc>
              <a:spcBef>
                <a:spcPts val="0"/>
              </a:spcBef>
              <a:spcAft>
                <a:spcPts val="0"/>
              </a:spcAft>
              <a:buClr>
                <a:schemeClr val="accent3"/>
              </a:buClr>
              <a:buSzPts val="2100"/>
              <a:buFont typeface="Fahkwang"/>
              <a:buNone/>
              <a:defRPr sz="2100" b="0" i="0" u="none" strike="noStrike" cap="none">
                <a:solidFill>
                  <a:schemeClr val="accent3"/>
                </a:solidFill>
                <a:latin typeface="Fahkwang"/>
                <a:ea typeface="Fahkwang"/>
                <a:cs typeface="Fahkwang"/>
                <a:sym typeface="Fahkwang"/>
              </a:defRPr>
            </a:lvl9pPr>
          </a:lstStyle>
          <a:p>
            <a:pPr marL="0" indent="0"/>
            <a:r>
              <a:rPr lang="uk-UA" b="1" dirty="0"/>
              <a:t>Конфлікти особистої несумісності</a:t>
            </a:r>
          </a:p>
        </p:txBody>
      </p:sp>
      <p:sp>
        <p:nvSpPr>
          <p:cNvPr id="22" name="Google Shape;463;p44">
            <a:extLst>
              <a:ext uri="{FF2B5EF4-FFF2-40B4-BE49-F238E27FC236}">
                <a16:creationId xmlns:a16="http://schemas.microsoft.com/office/drawing/2014/main" id="{7CDC7148-0FBE-41B8-B3D6-5096DE2CAA0E}"/>
              </a:ext>
            </a:extLst>
          </p:cNvPr>
          <p:cNvSpPr txBox="1">
            <a:spLocks/>
          </p:cNvSpPr>
          <p:nvPr/>
        </p:nvSpPr>
        <p:spPr>
          <a:xfrm>
            <a:off x="3024101" y="3565157"/>
            <a:ext cx="3659899" cy="149645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1pPr>
            <a:lvl2pPr marL="914400" marR="0" lvl="1"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2pPr>
            <a:lvl3pPr marL="1371600" marR="0" lvl="2"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3pPr>
            <a:lvl4pPr marL="1828800" marR="0" lvl="3"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4pPr>
            <a:lvl5pPr marL="2286000" marR="0" lvl="4"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5pPr>
            <a:lvl6pPr marL="2743200" marR="0" lvl="5"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6pPr>
            <a:lvl7pPr marL="3200400" marR="0" lvl="6"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7pPr>
            <a:lvl8pPr marL="3657600" marR="0" lvl="7"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8pPr>
            <a:lvl9pPr marL="4114800" marR="0" lvl="8"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9pPr>
          </a:lstStyle>
          <a:p>
            <a:pPr marL="0" indent="0"/>
            <a:r>
              <a:rPr lang="uk-UA" dirty="0"/>
              <a:t>Виникають, коли педагоги мають певні особистісні особливості, </a:t>
            </a:r>
            <a:r>
              <a:rPr lang="uk-UA" dirty="0" err="1"/>
              <a:t>неспівпадіння</a:t>
            </a:r>
            <a:r>
              <a:rPr lang="uk-UA" dirty="0"/>
              <a:t> темпераменту і характеру. Проявляють нестриманість, зарозумілість, емоційну нестійкість.  (Я її (його) не розумію….)</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41"/>
          <p:cNvSpPr txBox="1">
            <a:spLocks noGrp="1"/>
          </p:cNvSpPr>
          <p:nvPr>
            <p:ph type="title"/>
          </p:nvPr>
        </p:nvSpPr>
        <p:spPr>
          <a:xfrm>
            <a:off x="361666" y="701664"/>
            <a:ext cx="6646459" cy="841800"/>
          </a:xfrm>
          <a:prstGeom prst="rect">
            <a:avLst/>
          </a:prstGeom>
        </p:spPr>
        <p:txBody>
          <a:bodyPr spcFirstLastPara="1" wrap="square" lIns="91425" tIns="91425" rIns="91425" bIns="91425" anchor="ctr" anchorCtr="0">
            <a:noAutofit/>
          </a:bodyPr>
          <a:lstStyle/>
          <a:p>
            <a:pPr lvl="0"/>
            <a:r>
              <a:rPr lang="uk-UA" sz="2800" b="1" dirty="0"/>
              <a:t>Тренінг «Психологічний комфорт педагога в навчальному закладі» </a:t>
            </a:r>
          </a:p>
        </p:txBody>
      </p:sp>
      <p:sp>
        <p:nvSpPr>
          <p:cNvPr id="435" name="Google Shape;435;p41"/>
          <p:cNvSpPr txBox="1">
            <a:spLocks noGrp="1"/>
          </p:cNvSpPr>
          <p:nvPr>
            <p:ph type="subTitle" idx="1"/>
          </p:nvPr>
        </p:nvSpPr>
        <p:spPr>
          <a:xfrm>
            <a:off x="1449501" y="1817118"/>
            <a:ext cx="6725507" cy="3014181"/>
          </a:xfrm>
          <a:prstGeom prst="rect">
            <a:avLst/>
          </a:prstGeom>
        </p:spPr>
        <p:txBody>
          <a:bodyPr spcFirstLastPara="1" wrap="square" lIns="91425" tIns="91425" rIns="91425" bIns="91425" anchor="ctr" anchorCtr="0">
            <a:noAutofit/>
          </a:bodyPr>
          <a:lstStyle/>
          <a:p>
            <a:pPr marL="0" lvl="0" indent="0">
              <a:spcAft>
                <a:spcPts val="1600"/>
              </a:spcAft>
            </a:pPr>
            <a:r>
              <a:rPr lang="uk-UA" dirty="0"/>
              <a:t>Передбачає розгляд інформації з таких питань: соціально-психологічний клімат, згуртованість колективу, психологічний комфорт, комунікативні уміння, організація власного часу, засоби саморегуляції, самооцінка. Він дає можливість підвищення рівня обізнаності працівників системи освіти різних спеціальностей з питань збереження та відновлення як власного психологічного благополуччя, так і підтримки комфортної психологічної атмосфери в колективі навчального закладу.</a:t>
            </a:r>
          </a:p>
        </p:txBody>
      </p:sp>
      <p:cxnSp>
        <p:nvCxnSpPr>
          <p:cNvPr id="436" name="Google Shape;436;p41"/>
          <p:cNvCxnSpPr/>
          <p:nvPr/>
        </p:nvCxnSpPr>
        <p:spPr>
          <a:xfrm>
            <a:off x="1186383" y="1817118"/>
            <a:ext cx="56172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41"/>
          <p:cNvSpPr txBox="1">
            <a:spLocks noGrp="1"/>
          </p:cNvSpPr>
          <p:nvPr>
            <p:ph type="title"/>
          </p:nvPr>
        </p:nvSpPr>
        <p:spPr>
          <a:xfrm>
            <a:off x="361666" y="701664"/>
            <a:ext cx="7090012" cy="841800"/>
          </a:xfrm>
          <a:prstGeom prst="rect">
            <a:avLst/>
          </a:prstGeom>
        </p:spPr>
        <p:txBody>
          <a:bodyPr spcFirstLastPara="1" wrap="square" lIns="91425" tIns="91425" rIns="91425" bIns="91425" anchor="ctr" anchorCtr="0">
            <a:noAutofit/>
          </a:bodyPr>
          <a:lstStyle/>
          <a:p>
            <a:pPr lvl="0"/>
            <a:r>
              <a:rPr lang="uk-UA" sz="2800" b="1" dirty="0"/>
              <a:t>Тренінг «Профілактика емоційного та професійного вигорання педагога» </a:t>
            </a:r>
          </a:p>
        </p:txBody>
      </p:sp>
      <p:sp>
        <p:nvSpPr>
          <p:cNvPr id="435" name="Google Shape;435;p41"/>
          <p:cNvSpPr txBox="1">
            <a:spLocks noGrp="1"/>
          </p:cNvSpPr>
          <p:nvPr>
            <p:ph type="subTitle" idx="1"/>
          </p:nvPr>
        </p:nvSpPr>
        <p:spPr>
          <a:xfrm>
            <a:off x="1449501" y="1817118"/>
            <a:ext cx="6725507" cy="3014181"/>
          </a:xfrm>
          <a:prstGeom prst="rect">
            <a:avLst/>
          </a:prstGeom>
        </p:spPr>
        <p:txBody>
          <a:bodyPr spcFirstLastPara="1" wrap="square" lIns="91425" tIns="91425" rIns="91425" bIns="91425" anchor="ctr" anchorCtr="0">
            <a:noAutofit/>
          </a:bodyPr>
          <a:lstStyle/>
          <a:p>
            <a:pPr marL="0" lvl="0" indent="0">
              <a:spcAft>
                <a:spcPts val="1600"/>
              </a:spcAft>
            </a:pPr>
            <a:r>
              <a:rPr lang="uk-UA" sz="2000" dirty="0"/>
              <a:t>Учасники знайомляться з поняттями емоційне та професійне вигорання, його симптомами, чинниками розвитку, методами профілактики емоційного вигорання. Активують процес самопізнання та самоактуалізації, відпрацьовують методи гармонізації психофізичного стану на фізіологічному, емоційно-вольовому та </a:t>
            </a:r>
            <a:r>
              <a:rPr lang="uk-UA" sz="2000" dirty="0" err="1"/>
              <a:t>ціннісно</a:t>
            </a:r>
            <a:r>
              <a:rPr lang="uk-UA" sz="2000" dirty="0"/>
              <a:t>-смисловому рівні регуляції</a:t>
            </a:r>
            <a:r>
              <a:rPr lang="uk-UA" dirty="0"/>
              <a:t>.</a:t>
            </a:r>
          </a:p>
        </p:txBody>
      </p:sp>
      <p:cxnSp>
        <p:nvCxnSpPr>
          <p:cNvPr id="436" name="Google Shape;436;p41"/>
          <p:cNvCxnSpPr/>
          <p:nvPr/>
        </p:nvCxnSpPr>
        <p:spPr>
          <a:xfrm>
            <a:off x="1172736" y="1700413"/>
            <a:ext cx="5617200" cy="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1821440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41"/>
          <p:cNvSpPr txBox="1">
            <a:spLocks noGrp="1"/>
          </p:cNvSpPr>
          <p:nvPr>
            <p:ph type="title"/>
          </p:nvPr>
        </p:nvSpPr>
        <p:spPr>
          <a:xfrm>
            <a:off x="279779" y="558361"/>
            <a:ext cx="7629098" cy="1154427"/>
          </a:xfrm>
          <a:prstGeom prst="rect">
            <a:avLst/>
          </a:prstGeom>
        </p:spPr>
        <p:txBody>
          <a:bodyPr spcFirstLastPara="1" wrap="square" lIns="91425" tIns="91425" rIns="91425" bIns="91425" anchor="ctr" anchorCtr="0">
            <a:noAutofit/>
          </a:bodyPr>
          <a:lstStyle/>
          <a:p>
            <a:pPr lvl="0"/>
            <a:r>
              <a:rPr lang="uk-UA" sz="2800" b="1" dirty="0"/>
              <a:t>Тренінг «Розвиток комунікативних </a:t>
            </a:r>
            <a:r>
              <a:rPr lang="uk-UA" sz="2800" b="1" dirty="0" err="1"/>
              <a:t>компетентностей</a:t>
            </a:r>
            <a:r>
              <a:rPr lang="uk-UA" sz="2800" b="1" dirty="0"/>
              <a:t> у педагогічних працівників» </a:t>
            </a:r>
          </a:p>
        </p:txBody>
      </p:sp>
      <p:sp>
        <p:nvSpPr>
          <p:cNvPr id="435" name="Google Shape;435;p41"/>
          <p:cNvSpPr txBox="1">
            <a:spLocks noGrp="1"/>
          </p:cNvSpPr>
          <p:nvPr>
            <p:ph type="subTitle" idx="1"/>
          </p:nvPr>
        </p:nvSpPr>
        <p:spPr>
          <a:xfrm>
            <a:off x="1449501" y="2169995"/>
            <a:ext cx="6725507" cy="2661304"/>
          </a:xfrm>
          <a:prstGeom prst="rect">
            <a:avLst/>
          </a:prstGeom>
        </p:spPr>
        <p:txBody>
          <a:bodyPr spcFirstLastPara="1" wrap="square" lIns="91425" tIns="91425" rIns="91425" bIns="91425" anchor="ctr" anchorCtr="0">
            <a:noAutofit/>
          </a:bodyPr>
          <a:lstStyle/>
          <a:p>
            <a:pPr marL="0" lvl="0" indent="0">
              <a:spcAft>
                <a:spcPts val="1600"/>
              </a:spcAft>
            </a:pPr>
            <a:r>
              <a:rPr lang="uk-UA" sz="2000" dirty="0"/>
              <a:t>Дає можливість ознайомитися з основними прийомами ефективного міжособистісного спілкування, розширити можливості встановлення контакту в різних ситуаціях спілкування, відпрацювати навички розуміння інших людей, себе, а також взаємин між людьми, опанувати навички активного слухання.</a:t>
            </a:r>
          </a:p>
        </p:txBody>
      </p:sp>
      <p:cxnSp>
        <p:nvCxnSpPr>
          <p:cNvPr id="436" name="Google Shape;436;p41"/>
          <p:cNvCxnSpPr/>
          <p:nvPr/>
        </p:nvCxnSpPr>
        <p:spPr>
          <a:xfrm>
            <a:off x="1554873" y="1871010"/>
            <a:ext cx="5617200" cy="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3994727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41"/>
          <p:cNvSpPr txBox="1">
            <a:spLocks noGrp="1"/>
          </p:cNvSpPr>
          <p:nvPr>
            <p:ph type="title"/>
          </p:nvPr>
        </p:nvSpPr>
        <p:spPr>
          <a:xfrm>
            <a:off x="279779" y="558361"/>
            <a:ext cx="7629098" cy="1154427"/>
          </a:xfrm>
          <a:prstGeom prst="rect">
            <a:avLst/>
          </a:prstGeom>
        </p:spPr>
        <p:txBody>
          <a:bodyPr spcFirstLastPara="1" wrap="square" lIns="91425" tIns="91425" rIns="91425" bIns="91425" anchor="ctr" anchorCtr="0">
            <a:noAutofit/>
          </a:bodyPr>
          <a:lstStyle/>
          <a:p>
            <a:pPr lvl="0"/>
            <a:r>
              <a:rPr lang="uk-UA" sz="2800" b="1" dirty="0"/>
              <a:t>Тренінг «Техніки стабілізації психологічного стану в професійній діяльності педагога» </a:t>
            </a:r>
          </a:p>
        </p:txBody>
      </p:sp>
      <p:sp>
        <p:nvSpPr>
          <p:cNvPr id="435" name="Google Shape;435;p41"/>
          <p:cNvSpPr txBox="1">
            <a:spLocks noGrp="1"/>
          </p:cNvSpPr>
          <p:nvPr>
            <p:ph type="subTitle" idx="1"/>
          </p:nvPr>
        </p:nvSpPr>
        <p:spPr>
          <a:xfrm>
            <a:off x="1449501" y="2169995"/>
            <a:ext cx="6725507" cy="2661304"/>
          </a:xfrm>
          <a:prstGeom prst="rect">
            <a:avLst/>
          </a:prstGeom>
        </p:spPr>
        <p:txBody>
          <a:bodyPr spcFirstLastPara="1" wrap="square" lIns="91425" tIns="91425" rIns="91425" bIns="91425" anchor="ctr" anchorCtr="0">
            <a:noAutofit/>
          </a:bodyPr>
          <a:lstStyle/>
          <a:p>
            <a:pPr marL="0" lvl="0" indent="0">
              <a:spcAft>
                <a:spcPts val="1600"/>
              </a:spcAft>
            </a:pPr>
            <a:r>
              <a:rPr lang="uk-UA" sz="2000" dirty="0"/>
              <a:t>Розглядаються відомості з таких питань як стрес, фактори стресу в педагогічній діяльності, засоби саморегуляції, антистресові техніки. Учасники мають можливість оволодіти способами саморегуляції, техніками експрес-регуляції емоційного стану та прийомами, що підтримують психічне здоров'я й відновлюють ресурси.</a:t>
            </a:r>
          </a:p>
        </p:txBody>
      </p:sp>
      <p:cxnSp>
        <p:nvCxnSpPr>
          <p:cNvPr id="436" name="Google Shape;436;p41"/>
          <p:cNvCxnSpPr/>
          <p:nvPr/>
        </p:nvCxnSpPr>
        <p:spPr>
          <a:xfrm>
            <a:off x="1554873" y="1871010"/>
            <a:ext cx="5617200" cy="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3670547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41"/>
          <p:cNvSpPr txBox="1">
            <a:spLocks noGrp="1"/>
          </p:cNvSpPr>
          <p:nvPr>
            <p:ph type="title"/>
          </p:nvPr>
        </p:nvSpPr>
        <p:spPr>
          <a:xfrm>
            <a:off x="279779" y="558361"/>
            <a:ext cx="7629098" cy="1154427"/>
          </a:xfrm>
          <a:prstGeom prst="rect">
            <a:avLst/>
          </a:prstGeom>
        </p:spPr>
        <p:txBody>
          <a:bodyPr spcFirstLastPara="1" wrap="square" lIns="91425" tIns="91425" rIns="91425" bIns="91425" anchor="ctr" anchorCtr="0">
            <a:noAutofit/>
          </a:bodyPr>
          <a:lstStyle/>
          <a:p>
            <a:pPr lvl="0"/>
            <a:r>
              <a:rPr lang="uk-UA" sz="2800" b="1" dirty="0"/>
              <a:t>Тренінг «Екологічна психологія у професійній діяльності» </a:t>
            </a:r>
          </a:p>
        </p:txBody>
      </p:sp>
      <p:sp>
        <p:nvSpPr>
          <p:cNvPr id="435" name="Google Shape;435;p41"/>
          <p:cNvSpPr txBox="1">
            <a:spLocks noGrp="1"/>
          </p:cNvSpPr>
          <p:nvPr>
            <p:ph type="subTitle" idx="1"/>
          </p:nvPr>
        </p:nvSpPr>
        <p:spPr>
          <a:xfrm>
            <a:off x="934872" y="2169994"/>
            <a:ext cx="7833815" cy="2777311"/>
          </a:xfrm>
          <a:prstGeom prst="rect">
            <a:avLst/>
          </a:prstGeom>
        </p:spPr>
        <p:txBody>
          <a:bodyPr spcFirstLastPara="1" wrap="square" lIns="91425" tIns="91425" rIns="91425" bIns="91425" anchor="ctr" anchorCtr="0">
            <a:noAutofit/>
          </a:bodyPr>
          <a:lstStyle/>
          <a:p>
            <a:pPr marL="0" lvl="0" indent="0">
              <a:spcAft>
                <a:spcPts val="1600"/>
              </a:spcAft>
            </a:pPr>
            <a:r>
              <a:rPr lang="uk-UA" sz="2000" dirty="0"/>
              <a:t>Спрямований на активізацію процесу самопізнання та пошуку особистісних ресурсів, що сприяє підвищенню ефективності професійної діяльності педагога. В процесі роботи учасники знайомляться з факторами, що забезпечують екологічність життєдіяльності та мають можливість відпрацювати техніки саморегуляції емоційного стану, способи підвищення самооцінки та позитивного ставлення до себе і своїх можливостей, методами ефективної комунікації та пошуку ресурсів особистісного впливу.</a:t>
            </a:r>
          </a:p>
        </p:txBody>
      </p:sp>
      <p:cxnSp>
        <p:nvCxnSpPr>
          <p:cNvPr id="436" name="Google Shape;436;p41"/>
          <p:cNvCxnSpPr/>
          <p:nvPr/>
        </p:nvCxnSpPr>
        <p:spPr>
          <a:xfrm>
            <a:off x="1554873" y="1871010"/>
            <a:ext cx="5617200" cy="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356171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4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uk-UA" dirty="0"/>
              <a:t>Вправа «Дізнайся про мене ……».</a:t>
            </a:r>
          </a:p>
        </p:txBody>
      </p:sp>
      <p:sp>
        <p:nvSpPr>
          <p:cNvPr id="451" name="Google Shape;451;p43"/>
          <p:cNvSpPr txBox="1">
            <a:spLocks noGrp="1"/>
          </p:cNvSpPr>
          <p:nvPr>
            <p:ph type="subTitle" idx="1"/>
          </p:nvPr>
        </p:nvSpPr>
        <p:spPr>
          <a:xfrm>
            <a:off x="430305" y="1520900"/>
            <a:ext cx="4418319" cy="2553300"/>
          </a:xfrm>
          <a:prstGeom prst="rect">
            <a:avLst/>
          </a:prstGeom>
        </p:spPr>
        <p:txBody>
          <a:bodyPr spcFirstLastPara="1" wrap="square" lIns="91425" tIns="91425" rIns="91425" bIns="91425" anchor="t" anchorCtr="0">
            <a:noAutofit/>
          </a:bodyPr>
          <a:lstStyle/>
          <a:p>
            <a:pPr marL="0" lvl="0" indent="0">
              <a:buNone/>
            </a:pPr>
            <a:r>
              <a:rPr lang="uk-UA" sz="2400" i="1" dirty="0"/>
              <a:t>Мета: </a:t>
            </a:r>
            <a:r>
              <a:rPr lang="uk-UA" sz="2400" dirty="0"/>
              <a:t>виявлення спільного, виявлення цікавого.</a:t>
            </a:r>
          </a:p>
          <a:p>
            <a:pPr marL="0" lvl="0" indent="0">
              <a:buNone/>
            </a:pPr>
            <a:endParaRPr lang="uk-UA" sz="2400" dirty="0"/>
          </a:p>
          <a:p>
            <a:pPr marL="0" lvl="0" indent="0">
              <a:buNone/>
            </a:pPr>
            <a:r>
              <a:rPr lang="uk-UA" sz="2400" i="1" dirty="0"/>
              <a:t>Хід вправи. </a:t>
            </a:r>
            <a:r>
              <a:rPr lang="uk-UA" sz="2400" dirty="0"/>
              <a:t>Учасники розповідають про себе.</a:t>
            </a:r>
          </a:p>
          <a:p>
            <a:pPr marL="0" lvl="0" indent="0" algn="l" rtl="0">
              <a:spcBef>
                <a:spcPts val="0"/>
              </a:spcBef>
              <a:spcAft>
                <a:spcPts val="0"/>
              </a:spcAft>
              <a:buNone/>
            </a:pPr>
            <a:endParaRPr dirty="0"/>
          </a:p>
        </p:txBody>
      </p:sp>
      <p:cxnSp>
        <p:nvCxnSpPr>
          <p:cNvPr id="452" name="Google Shape;452;p43"/>
          <p:cNvCxnSpPr/>
          <p:nvPr/>
        </p:nvCxnSpPr>
        <p:spPr>
          <a:xfrm>
            <a:off x="720000" y="980907"/>
            <a:ext cx="5814600" cy="0"/>
          </a:xfrm>
          <a:prstGeom prst="straightConnector1">
            <a:avLst/>
          </a:prstGeom>
          <a:noFill/>
          <a:ln w="9525" cap="flat" cmpd="sng">
            <a:solidFill>
              <a:schemeClr val="lt2"/>
            </a:solidFill>
            <a:prstDash val="solid"/>
            <a:round/>
            <a:headEnd type="none" w="med" len="med"/>
            <a:tailEnd type="none" w="med" len="med"/>
          </a:ln>
        </p:spPr>
      </p:cxnSp>
      <p:pic>
        <p:nvPicPr>
          <p:cNvPr id="453" name="Google Shape;453;p43"/>
          <p:cNvPicPr preferRelativeResize="0"/>
          <p:nvPr/>
        </p:nvPicPr>
        <p:blipFill>
          <a:blip r:embed="rId3">
            <a:alphaModFix/>
          </a:blip>
          <a:stretch>
            <a:fillRect/>
          </a:stretch>
        </p:blipFill>
        <p:spPr>
          <a:xfrm>
            <a:off x="5222412" y="1349313"/>
            <a:ext cx="3176626" cy="3156527"/>
          </a:xfrm>
          <a:prstGeom prst="rect">
            <a:avLst/>
          </a:prstGeom>
          <a:noFill/>
          <a:ln>
            <a:noFill/>
          </a:ln>
        </p:spPr>
      </p:pic>
      <p:pic>
        <p:nvPicPr>
          <p:cNvPr id="454" name="Google Shape;454;p43"/>
          <p:cNvPicPr preferRelativeResize="0"/>
          <p:nvPr/>
        </p:nvPicPr>
        <p:blipFill>
          <a:blip r:embed="rId4">
            <a:alphaModFix/>
          </a:blip>
          <a:stretch>
            <a:fillRect/>
          </a:stretch>
        </p:blipFill>
        <p:spPr>
          <a:xfrm rot="4840453">
            <a:off x="6734811" y="2214809"/>
            <a:ext cx="2119579" cy="200735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4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uk-UA" dirty="0"/>
              <a:t>Вправа «Конверт проблем» </a:t>
            </a:r>
          </a:p>
        </p:txBody>
      </p:sp>
      <p:sp>
        <p:nvSpPr>
          <p:cNvPr id="451" name="Google Shape;451;p43"/>
          <p:cNvSpPr txBox="1">
            <a:spLocks noGrp="1"/>
          </p:cNvSpPr>
          <p:nvPr>
            <p:ph type="subTitle" idx="1"/>
          </p:nvPr>
        </p:nvSpPr>
        <p:spPr>
          <a:xfrm>
            <a:off x="476409" y="1159749"/>
            <a:ext cx="4418319" cy="3619715"/>
          </a:xfrm>
          <a:prstGeom prst="rect">
            <a:avLst/>
          </a:prstGeom>
        </p:spPr>
        <p:txBody>
          <a:bodyPr spcFirstLastPara="1" wrap="square" lIns="91425" tIns="91425" rIns="91425" bIns="91425" anchor="t" anchorCtr="0">
            <a:noAutofit/>
          </a:bodyPr>
          <a:lstStyle/>
          <a:p>
            <a:pPr marL="0" lvl="0" indent="0">
              <a:buNone/>
            </a:pPr>
            <a:r>
              <a:rPr lang="uk-UA" sz="1800" i="1" dirty="0"/>
              <a:t>Мета:</a:t>
            </a:r>
            <a:r>
              <a:rPr lang="uk-UA" sz="1800" dirty="0"/>
              <a:t> з’ясувати для себе складні моменти у роботі.</a:t>
            </a:r>
          </a:p>
          <a:p>
            <a:pPr marL="0" lvl="0" indent="0">
              <a:buNone/>
            </a:pPr>
            <a:r>
              <a:rPr lang="uk-UA" sz="1800" dirty="0"/>
              <a:t> </a:t>
            </a:r>
          </a:p>
          <a:p>
            <a:pPr marL="0" lvl="0" indent="0">
              <a:buNone/>
            </a:pPr>
            <a:r>
              <a:rPr lang="uk-UA" sz="1800" i="1" dirty="0"/>
              <a:t>  Хід вправи. </a:t>
            </a:r>
            <a:r>
              <a:rPr lang="uk-UA" sz="1800" dirty="0"/>
              <a:t>Сформулюйте на аркуші найбільші проблеми чи страх у вашій роботі і складіть у вигляді конверта. </a:t>
            </a:r>
          </a:p>
          <a:p>
            <a:pPr marL="0" lvl="0" indent="0">
              <a:buNone/>
            </a:pPr>
            <a:r>
              <a:rPr lang="uk-UA" sz="1800" dirty="0"/>
              <a:t>Конверти збираються в коробку чи мішечок, перемішуються.</a:t>
            </a:r>
          </a:p>
          <a:p>
            <a:pPr marL="0" lvl="0" indent="0">
              <a:buNone/>
            </a:pPr>
            <a:r>
              <a:rPr lang="uk-UA" sz="1800" dirty="0"/>
              <a:t>Потім учасники навмання беруть конверт.</a:t>
            </a:r>
          </a:p>
          <a:p>
            <a:pPr marL="0" lvl="0" indent="0">
              <a:buNone/>
            </a:pPr>
            <a:r>
              <a:rPr lang="uk-UA" sz="1800" dirty="0"/>
              <a:t>Прочитайте. Дайте поради, як краще вирішити це питання. </a:t>
            </a:r>
          </a:p>
          <a:p>
            <a:pPr marL="0" lvl="0" indent="0" algn="l" rtl="0">
              <a:spcBef>
                <a:spcPts val="0"/>
              </a:spcBef>
              <a:spcAft>
                <a:spcPts val="0"/>
              </a:spcAft>
              <a:buNone/>
            </a:pPr>
            <a:endParaRPr dirty="0"/>
          </a:p>
        </p:txBody>
      </p:sp>
      <p:cxnSp>
        <p:nvCxnSpPr>
          <p:cNvPr id="452" name="Google Shape;452;p43"/>
          <p:cNvCxnSpPr/>
          <p:nvPr/>
        </p:nvCxnSpPr>
        <p:spPr>
          <a:xfrm>
            <a:off x="720000" y="980907"/>
            <a:ext cx="5814600" cy="0"/>
          </a:xfrm>
          <a:prstGeom prst="straightConnector1">
            <a:avLst/>
          </a:prstGeom>
          <a:noFill/>
          <a:ln w="9525" cap="flat" cmpd="sng">
            <a:solidFill>
              <a:schemeClr val="lt2"/>
            </a:solidFill>
            <a:prstDash val="solid"/>
            <a:round/>
            <a:headEnd type="none" w="med" len="med"/>
            <a:tailEnd type="none" w="med" len="med"/>
          </a:ln>
        </p:spPr>
      </p:cxnSp>
      <p:pic>
        <p:nvPicPr>
          <p:cNvPr id="453" name="Google Shape;453;p43"/>
          <p:cNvPicPr preferRelativeResize="0"/>
          <p:nvPr/>
        </p:nvPicPr>
        <p:blipFill>
          <a:blip r:embed="rId3">
            <a:alphaModFix/>
          </a:blip>
          <a:stretch>
            <a:fillRect/>
          </a:stretch>
        </p:blipFill>
        <p:spPr>
          <a:xfrm>
            <a:off x="5222412" y="1349313"/>
            <a:ext cx="3176626" cy="3156527"/>
          </a:xfrm>
          <a:prstGeom prst="rect">
            <a:avLst/>
          </a:prstGeom>
          <a:noFill/>
          <a:ln>
            <a:noFill/>
          </a:ln>
        </p:spPr>
      </p:pic>
      <p:pic>
        <p:nvPicPr>
          <p:cNvPr id="454" name="Google Shape;454;p43"/>
          <p:cNvPicPr preferRelativeResize="0"/>
          <p:nvPr/>
        </p:nvPicPr>
        <p:blipFill>
          <a:blip r:embed="rId4">
            <a:alphaModFix/>
          </a:blip>
          <a:stretch>
            <a:fillRect/>
          </a:stretch>
        </p:blipFill>
        <p:spPr>
          <a:xfrm rot="4840453">
            <a:off x="6734811" y="2214809"/>
            <a:ext cx="2119579" cy="2007358"/>
          </a:xfrm>
          <a:prstGeom prst="rect">
            <a:avLst/>
          </a:prstGeom>
          <a:noFill/>
          <a:ln>
            <a:noFill/>
          </a:ln>
        </p:spPr>
      </p:pic>
    </p:spTree>
    <p:extLst>
      <p:ext uri="{BB962C8B-B14F-4D97-AF65-F5344CB8AC3E}">
        <p14:creationId xmlns:p14="http://schemas.microsoft.com/office/powerpoint/2010/main" val="270746296"/>
      </p:ext>
    </p:extLst>
  </p:cSld>
  <p:clrMapOvr>
    <a:masterClrMapping/>
  </p:clrMapOvr>
</p:sld>
</file>

<file path=ppt/theme/theme1.xml><?xml version="1.0" encoding="utf-8"?>
<a:theme xmlns:a="http://schemas.openxmlformats.org/drawingml/2006/main" name="What To Do For World Nature Conservation Day by Slidesgo">
  <a:themeElements>
    <a:clrScheme name="Simple Light">
      <a:dk1>
        <a:srgbClr val="13234B"/>
      </a:dk1>
      <a:lt1>
        <a:srgbClr val="FFFFFF"/>
      </a:lt1>
      <a:dk2>
        <a:srgbClr val="FEFEFE"/>
      </a:dk2>
      <a:lt2>
        <a:srgbClr val="678D41"/>
      </a:lt2>
      <a:accent1>
        <a:srgbClr val="C9D887"/>
      </a:accent1>
      <a:accent2>
        <a:srgbClr val="5080D4"/>
      </a:accent2>
      <a:accent3>
        <a:srgbClr val="394D85"/>
      </a:accent3>
      <a:accent4>
        <a:srgbClr val="A2CE9C"/>
      </a:accent4>
      <a:accent5>
        <a:srgbClr val="7EC1F4"/>
      </a:accent5>
      <a:accent6>
        <a:srgbClr val="FFFFFF"/>
      </a:accent6>
      <a:hlink>
        <a:srgbClr val="1323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540</Words>
  <Application>Microsoft Office PowerPoint</Application>
  <PresentationFormat>Экран (16:9)</PresentationFormat>
  <Paragraphs>34</Paragraphs>
  <Slides>10</Slides>
  <Notes>10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Ingrid Darling</vt:lpstr>
      <vt:lpstr>Fahkwang</vt:lpstr>
      <vt:lpstr>Arial</vt:lpstr>
      <vt:lpstr>Times New Roman</vt:lpstr>
      <vt:lpstr>Georgia</vt:lpstr>
      <vt:lpstr>Quicksand</vt:lpstr>
      <vt:lpstr>What To Do For World Nature Conservation Day by Slidesgo</vt:lpstr>
      <vt:lpstr> Воркшоп   «Психологічний комфорт педагога в закладі освіти»</vt:lpstr>
      <vt:lpstr>Основні групи конфліктів в педагогічному колективі:</vt:lpstr>
      <vt:lpstr>Тренінг «Психологічний комфорт педагога в навчальному закладі» </vt:lpstr>
      <vt:lpstr>Тренінг «Профілактика емоційного та професійного вигорання педагога» </vt:lpstr>
      <vt:lpstr>Тренінг «Розвиток комунікативних компетентностей у педагогічних працівників» </vt:lpstr>
      <vt:lpstr>Тренінг «Техніки стабілізації психологічного стану в професійній діяльності педагога» </vt:lpstr>
      <vt:lpstr>Тренінг «Екологічна психологія у професійній діяльності» </vt:lpstr>
      <vt:lpstr>Вправа «Дізнайся про мене ……».</vt:lpstr>
      <vt:lpstr>Вправа «Конверт проблем» </vt:lpstr>
      <vt:lpstr>Вправа «Стенд радості»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TO DO FOR World Nature CONSERVATION DAY</dc:title>
  <dc:creator>user2</dc:creator>
  <cp:lastModifiedBy>user2</cp:lastModifiedBy>
  <cp:revision>15</cp:revision>
  <dcterms:modified xsi:type="dcterms:W3CDTF">2022-12-13T14:34:50Z</dcterms:modified>
</cp:coreProperties>
</file>